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29"/>
  </p:notesMasterIdLst>
  <p:sldIdLst>
    <p:sldId id="311" r:id="rId3"/>
    <p:sldId id="256" r:id="rId4"/>
    <p:sldId id="258" r:id="rId5"/>
    <p:sldId id="285" r:id="rId6"/>
    <p:sldId id="288" r:id="rId7"/>
    <p:sldId id="286" r:id="rId8"/>
    <p:sldId id="289" r:id="rId9"/>
    <p:sldId id="291" r:id="rId10"/>
    <p:sldId id="293" r:id="rId11"/>
    <p:sldId id="310" r:id="rId12"/>
    <p:sldId id="287" r:id="rId13"/>
    <p:sldId id="292" r:id="rId14"/>
    <p:sldId id="304" r:id="rId15"/>
    <p:sldId id="297" r:id="rId16"/>
    <p:sldId id="302" r:id="rId17"/>
    <p:sldId id="303" r:id="rId18"/>
    <p:sldId id="296" r:id="rId19"/>
    <p:sldId id="299" r:id="rId20"/>
    <p:sldId id="301" r:id="rId21"/>
    <p:sldId id="305" r:id="rId22"/>
    <p:sldId id="306" r:id="rId23"/>
    <p:sldId id="309" r:id="rId24"/>
    <p:sldId id="307" r:id="rId25"/>
    <p:sldId id="300" r:id="rId26"/>
    <p:sldId id="308" r:id="rId27"/>
    <p:sldId id="283" r:id="rId2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3832" autoAdjust="0"/>
  </p:normalViewPr>
  <p:slideViewPr>
    <p:cSldViewPr snapToGrid="0" snapToObjects="1">
      <p:cViewPr varScale="1">
        <p:scale>
          <a:sx n="84" d="100"/>
          <a:sy n="84" d="100"/>
        </p:scale>
        <p:origin x="1632" y="9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贴纸</a:t>
            </a:r>
            <a:r>
              <a:rPr lang="zh-CN" altLang="en-US" dirty="0" smtClean="0"/>
              <a:t>运算性能对比</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贴纸运算次数/每张贴纸/每次渲染</c:v>
                </c:pt>
              </c:strCache>
            </c:strRef>
          </c:tx>
          <c:spPr>
            <a:solidFill>
              <a:schemeClr val="accent1"/>
            </a:solidFill>
            <a:ln>
              <a:noFill/>
            </a:ln>
            <a:effectLst/>
          </c:spPr>
          <c:invertIfNegative val="0"/>
          <c:cat>
            <c:strRef>
              <c:f>Sheet1!$A$2:$A$4</c:f>
              <c:strCache>
                <c:ptCount val="3"/>
                <c:pt idx="0">
                  <c:v>顶点</c:v>
                </c:pt>
                <c:pt idx="1">
                  <c:v>顶点+索引</c:v>
                </c:pt>
                <c:pt idx="2">
                  <c:v>点精灵</c:v>
                </c:pt>
              </c:strCache>
            </c:strRef>
          </c:cat>
          <c:val>
            <c:numRef>
              <c:f>Sheet1!$B$2:$B$4</c:f>
              <c:numCache>
                <c:formatCode>General</c:formatCode>
                <c:ptCount val="3"/>
                <c:pt idx="0">
                  <c:v>6</c:v>
                </c:pt>
                <c:pt idx="1">
                  <c:v>4</c:v>
                </c:pt>
                <c:pt idx="2">
                  <c:v>1</c:v>
                </c:pt>
              </c:numCache>
            </c:numRef>
          </c:val>
          <c:extLst>
            <c:ext xmlns:c16="http://schemas.microsoft.com/office/drawing/2014/chart" uri="{C3380CC4-5D6E-409C-BE32-E72D297353CC}">
              <c16:uniqueId val="{00000000-C011-4404-B566-1C9A6DC47D18}"/>
            </c:ext>
          </c:extLst>
        </c:ser>
        <c:dLbls>
          <c:showLegendKey val="0"/>
          <c:showVal val="0"/>
          <c:showCatName val="0"/>
          <c:showSerName val="0"/>
          <c:showPercent val="0"/>
          <c:showBubbleSize val="0"/>
        </c:dLbls>
        <c:gapWidth val="219"/>
        <c:overlap val="-27"/>
        <c:axId val="1256229647"/>
        <c:axId val="1256245039"/>
      </c:barChart>
      <c:catAx>
        <c:axId val="1256229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256245039"/>
        <c:crosses val="autoZero"/>
        <c:auto val="1"/>
        <c:lblAlgn val="ctr"/>
        <c:lblOffset val="100"/>
        <c:noMultiLvlLbl val="0"/>
      </c:catAx>
      <c:valAx>
        <c:axId val="12562450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25622964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内存占用对比</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PNG</c:v>
                </c:pt>
              </c:strCache>
            </c:strRef>
          </c:tx>
          <c:spPr>
            <a:solidFill>
              <a:schemeClr val="accent1"/>
            </a:solidFill>
            <a:ln>
              <a:noFill/>
            </a:ln>
            <a:effectLst/>
          </c:spPr>
          <c:invertIfNegative val="0"/>
          <c:cat>
            <c:strRef>
              <c:f>Sheet1!$A$2:$A$3</c:f>
              <c:strCache>
                <c:ptCount val="2"/>
                <c:pt idx="0">
                  <c:v>素材包大小</c:v>
                </c:pt>
                <c:pt idx="1">
                  <c:v>单个素材占用内存</c:v>
                </c:pt>
              </c:strCache>
            </c:strRef>
          </c:cat>
          <c:val>
            <c:numRef>
              <c:f>Sheet1!$B$2:$B$3</c:f>
              <c:numCache>
                <c:formatCode>General</c:formatCode>
                <c:ptCount val="2"/>
                <c:pt idx="0">
                  <c:v>1.5</c:v>
                </c:pt>
                <c:pt idx="1">
                  <c:v>4</c:v>
                </c:pt>
              </c:numCache>
            </c:numRef>
          </c:val>
          <c:extLst>
            <c:ext xmlns:c16="http://schemas.microsoft.com/office/drawing/2014/chart" uri="{C3380CC4-5D6E-409C-BE32-E72D297353CC}">
              <c16:uniqueId val="{00000000-8BB0-4674-AD02-CE89AD0570AA}"/>
            </c:ext>
          </c:extLst>
        </c:ser>
        <c:ser>
          <c:idx val="1"/>
          <c:order val="1"/>
          <c:tx>
            <c:strRef>
              <c:f>Sheet1!$C$1</c:f>
              <c:strCache>
                <c:ptCount val="1"/>
                <c:pt idx="0">
                  <c:v>ETC2</c:v>
                </c:pt>
              </c:strCache>
            </c:strRef>
          </c:tx>
          <c:spPr>
            <a:solidFill>
              <a:schemeClr val="accent2"/>
            </a:solidFill>
            <a:ln>
              <a:noFill/>
            </a:ln>
            <a:effectLst/>
          </c:spPr>
          <c:invertIfNegative val="0"/>
          <c:cat>
            <c:strRef>
              <c:f>Sheet1!$A$2:$A$3</c:f>
              <c:strCache>
                <c:ptCount val="2"/>
                <c:pt idx="0">
                  <c:v>素材包大小</c:v>
                </c:pt>
                <c:pt idx="1">
                  <c:v>单个素材占用内存</c:v>
                </c:pt>
              </c:strCache>
            </c:strRef>
          </c:cat>
          <c:val>
            <c:numRef>
              <c:f>Sheet1!$C$2:$C$3</c:f>
              <c:numCache>
                <c:formatCode>General</c:formatCode>
                <c:ptCount val="2"/>
                <c:pt idx="0">
                  <c:v>1.8</c:v>
                </c:pt>
                <c:pt idx="1">
                  <c:v>1</c:v>
                </c:pt>
              </c:numCache>
            </c:numRef>
          </c:val>
          <c:extLst>
            <c:ext xmlns:c16="http://schemas.microsoft.com/office/drawing/2014/chart" uri="{C3380CC4-5D6E-409C-BE32-E72D297353CC}">
              <c16:uniqueId val="{00000001-8BB0-4674-AD02-CE89AD0570AA}"/>
            </c:ext>
          </c:extLst>
        </c:ser>
        <c:dLbls>
          <c:showLegendKey val="0"/>
          <c:showVal val="0"/>
          <c:showCatName val="0"/>
          <c:showSerName val="0"/>
          <c:showPercent val="0"/>
          <c:showBubbleSize val="0"/>
        </c:dLbls>
        <c:gapWidth val="219"/>
        <c:overlap val="-27"/>
        <c:axId val="1256248367"/>
        <c:axId val="1256235471"/>
      </c:barChart>
      <c:catAx>
        <c:axId val="12562483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256235471"/>
        <c:crosses val="autoZero"/>
        <c:auto val="1"/>
        <c:lblAlgn val="ctr"/>
        <c:lblOffset val="100"/>
        <c:noMultiLvlLbl val="0"/>
      </c:catAx>
      <c:valAx>
        <c:axId val="12562354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25624836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458B5E-43DB-47BC-A246-85FF29342798}" type="doc">
      <dgm:prSet loTypeId="urn:microsoft.com/office/officeart/2005/8/layout/vProcess5" loCatId="process" qsTypeId="urn:microsoft.com/office/officeart/2005/8/quickstyle/simple1" qsCatId="simple" csTypeId="urn:microsoft.com/office/officeart/2005/8/colors/accent1_2" csCatId="accent1" phldr="1"/>
      <dgm:spPr/>
    </dgm:pt>
    <dgm:pt modelId="{75F4D88D-78AF-4F80-986E-487D40A88FCE}">
      <dgm:prSet phldrT="[文本]"/>
      <dgm:spPr/>
      <dgm:t>
        <a:bodyPr/>
        <a:lstStyle/>
        <a:p>
          <a:r>
            <a:rPr lang="zh-CN" altLang="en-US" dirty="0" smtClean="0"/>
            <a:t>二维码</a:t>
          </a:r>
          <a:endParaRPr lang="zh-CN" altLang="en-US" dirty="0"/>
        </a:p>
      </dgm:t>
    </dgm:pt>
    <dgm:pt modelId="{45AD454C-72E1-4D2D-845F-91023E392C82}" type="parTrans" cxnId="{7454307E-B876-4A28-9954-5285F415D9B7}">
      <dgm:prSet/>
      <dgm:spPr/>
      <dgm:t>
        <a:bodyPr/>
        <a:lstStyle/>
        <a:p>
          <a:endParaRPr lang="zh-CN" altLang="en-US"/>
        </a:p>
      </dgm:t>
    </dgm:pt>
    <dgm:pt modelId="{99229EE2-0FBC-4986-93B2-4CF014DAB016}" type="sibTrans" cxnId="{7454307E-B876-4A28-9954-5285F415D9B7}">
      <dgm:prSet/>
      <dgm:spPr/>
      <dgm:t>
        <a:bodyPr/>
        <a:lstStyle/>
        <a:p>
          <a:endParaRPr lang="zh-CN" altLang="en-US"/>
        </a:p>
      </dgm:t>
    </dgm:pt>
    <dgm:pt modelId="{F8C72EBB-BC1F-44A3-BE1E-707748057EA1}">
      <dgm:prSet phldrT="[文本]"/>
      <dgm:spPr/>
      <dgm:t>
        <a:bodyPr/>
        <a:lstStyle/>
        <a:p>
          <a:r>
            <a:rPr lang="zh-CN" altLang="en-US" dirty="0" smtClean="0"/>
            <a:t>二维图片</a:t>
          </a:r>
          <a:endParaRPr lang="zh-CN" altLang="en-US" dirty="0"/>
        </a:p>
      </dgm:t>
    </dgm:pt>
    <dgm:pt modelId="{94516780-BC65-49C5-BF59-956CDE3B6A9D}" type="parTrans" cxnId="{0D5E488F-BCE8-44A3-AE88-EB85AB4B5494}">
      <dgm:prSet/>
      <dgm:spPr/>
      <dgm:t>
        <a:bodyPr/>
        <a:lstStyle/>
        <a:p>
          <a:endParaRPr lang="zh-CN" altLang="en-US"/>
        </a:p>
      </dgm:t>
    </dgm:pt>
    <dgm:pt modelId="{E1833575-BE7E-4BD0-A429-B57DE4B6F899}" type="sibTrans" cxnId="{0D5E488F-BCE8-44A3-AE88-EB85AB4B5494}">
      <dgm:prSet/>
      <dgm:spPr/>
      <dgm:t>
        <a:bodyPr/>
        <a:lstStyle/>
        <a:p>
          <a:endParaRPr lang="zh-CN" altLang="en-US"/>
        </a:p>
      </dgm:t>
    </dgm:pt>
    <dgm:pt modelId="{1037D773-0D8D-4541-AAB5-B5F3F43064BE}">
      <dgm:prSet phldrT="[文本]"/>
      <dgm:spPr/>
      <dgm:t>
        <a:bodyPr/>
        <a:lstStyle/>
        <a:p>
          <a:r>
            <a:rPr lang="zh-CN" altLang="en-US" dirty="0" smtClean="0"/>
            <a:t>三维物体</a:t>
          </a:r>
          <a:endParaRPr lang="zh-CN" altLang="en-US" dirty="0"/>
        </a:p>
      </dgm:t>
    </dgm:pt>
    <dgm:pt modelId="{C07BDB99-3936-43B2-9E38-1E226A940510}" type="parTrans" cxnId="{8CEF79AF-E2CC-4F5D-8A95-FEF4BE0E2E6B}">
      <dgm:prSet/>
      <dgm:spPr/>
      <dgm:t>
        <a:bodyPr/>
        <a:lstStyle/>
        <a:p>
          <a:endParaRPr lang="zh-CN" altLang="en-US"/>
        </a:p>
      </dgm:t>
    </dgm:pt>
    <dgm:pt modelId="{9DE88AA7-0A6A-4B47-B073-6AAE96735BD7}" type="sibTrans" cxnId="{8CEF79AF-E2CC-4F5D-8A95-FEF4BE0E2E6B}">
      <dgm:prSet/>
      <dgm:spPr/>
      <dgm:t>
        <a:bodyPr/>
        <a:lstStyle/>
        <a:p>
          <a:endParaRPr lang="zh-CN" altLang="en-US"/>
        </a:p>
      </dgm:t>
    </dgm:pt>
    <dgm:pt modelId="{71708A65-D108-415B-BFCD-3B1CC2C28B55}">
      <dgm:prSet phldrT="[文本]"/>
      <dgm:spPr/>
      <dgm:t>
        <a:bodyPr/>
        <a:lstStyle/>
        <a:p>
          <a:r>
            <a:rPr lang="zh-CN" altLang="en-US" dirty="0" smtClean="0"/>
            <a:t>三维空间</a:t>
          </a:r>
          <a:endParaRPr lang="zh-CN" altLang="en-US" dirty="0"/>
        </a:p>
      </dgm:t>
    </dgm:pt>
    <dgm:pt modelId="{63B7B5ED-3C43-4F1F-A95B-90C6EDDA8FC8}" type="parTrans" cxnId="{95019D98-3CDD-4BFB-9500-0B591BDE3532}">
      <dgm:prSet/>
      <dgm:spPr/>
      <dgm:t>
        <a:bodyPr/>
        <a:lstStyle/>
        <a:p>
          <a:endParaRPr lang="zh-CN" altLang="en-US"/>
        </a:p>
      </dgm:t>
    </dgm:pt>
    <dgm:pt modelId="{C42FA627-6671-488F-BB98-D311CACA9B2A}" type="sibTrans" cxnId="{95019D98-3CDD-4BFB-9500-0B591BDE3532}">
      <dgm:prSet/>
      <dgm:spPr/>
      <dgm:t>
        <a:bodyPr/>
        <a:lstStyle/>
        <a:p>
          <a:endParaRPr lang="zh-CN" altLang="en-US"/>
        </a:p>
      </dgm:t>
    </dgm:pt>
    <dgm:pt modelId="{FD626B57-C76E-499F-95AD-2992963E6EF1}" type="pres">
      <dgm:prSet presAssocID="{6E458B5E-43DB-47BC-A246-85FF29342798}" presName="outerComposite" presStyleCnt="0">
        <dgm:presLayoutVars>
          <dgm:chMax val="5"/>
          <dgm:dir/>
          <dgm:resizeHandles val="exact"/>
        </dgm:presLayoutVars>
      </dgm:prSet>
      <dgm:spPr/>
    </dgm:pt>
    <dgm:pt modelId="{555F73DF-BCCD-42DC-918A-8EBB349C24D6}" type="pres">
      <dgm:prSet presAssocID="{6E458B5E-43DB-47BC-A246-85FF29342798}" presName="dummyMaxCanvas" presStyleCnt="0">
        <dgm:presLayoutVars/>
      </dgm:prSet>
      <dgm:spPr/>
    </dgm:pt>
    <dgm:pt modelId="{4FBEEEE4-91B0-45E5-A0DF-FD10E58238ED}" type="pres">
      <dgm:prSet presAssocID="{6E458B5E-43DB-47BC-A246-85FF29342798}" presName="FourNodes_1" presStyleLbl="node1" presStyleIdx="0" presStyleCnt="4" custLinFactNeighborX="-34403" custLinFactNeighborY="-1226">
        <dgm:presLayoutVars>
          <dgm:bulletEnabled val="1"/>
        </dgm:presLayoutVars>
      </dgm:prSet>
      <dgm:spPr/>
      <dgm:t>
        <a:bodyPr/>
        <a:lstStyle/>
        <a:p>
          <a:endParaRPr lang="zh-CN" altLang="en-US"/>
        </a:p>
      </dgm:t>
    </dgm:pt>
    <dgm:pt modelId="{381EBACA-88EC-451B-977A-6F005632CB8F}" type="pres">
      <dgm:prSet presAssocID="{6E458B5E-43DB-47BC-A246-85FF29342798}" presName="FourNodes_2" presStyleLbl="node1" presStyleIdx="1" presStyleCnt="4">
        <dgm:presLayoutVars>
          <dgm:bulletEnabled val="1"/>
        </dgm:presLayoutVars>
      </dgm:prSet>
      <dgm:spPr/>
      <dgm:t>
        <a:bodyPr/>
        <a:lstStyle/>
        <a:p>
          <a:endParaRPr lang="zh-CN" altLang="en-US"/>
        </a:p>
      </dgm:t>
    </dgm:pt>
    <dgm:pt modelId="{268626C1-E3EE-4E41-A280-14CCFD08C67A}" type="pres">
      <dgm:prSet presAssocID="{6E458B5E-43DB-47BC-A246-85FF29342798}" presName="FourNodes_3" presStyleLbl="node1" presStyleIdx="2" presStyleCnt="4">
        <dgm:presLayoutVars>
          <dgm:bulletEnabled val="1"/>
        </dgm:presLayoutVars>
      </dgm:prSet>
      <dgm:spPr/>
      <dgm:t>
        <a:bodyPr/>
        <a:lstStyle/>
        <a:p>
          <a:endParaRPr lang="zh-CN" altLang="en-US"/>
        </a:p>
      </dgm:t>
    </dgm:pt>
    <dgm:pt modelId="{160C2594-C590-4626-B5DC-7B202C05FFFF}" type="pres">
      <dgm:prSet presAssocID="{6E458B5E-43DB-47BC-A246-85FF29342798}" presName="FourNodes_4" presStyleLbl="node1" presStyleIdx="3" presStyleCnt="4">
        <dgm:presLayoutVars>
          <dgm:bulletEnabled val="1"/>
        </dgm:presLayoutVars>
      </dgm:prSet>
      <dgm:spPr/>
      <dgm:t>
        <a:bodyPr/>
        <a:lstStyle/>
        <a:p>
          <a:endParaRPr lang="zh-CN" altLang="en-US"/>
        </a:p>
      </dgm:t>
    </dgm:pt>
    <dgm:pt modelId="{08CC5DC0-4D8D-4D1D-91E8-A2FA1B757A0B}" type="pres">
      <dgm:prSet presAssocID="{6E458B5E-43DB-47BC-A246-85FF29342798}" presName="FourConn_1-2" presStyleLbl="fgAccFollowNode1" presStyleIdx="0" presStyleCnt="3">
        <dgm:presLayoutVars>
          <dgm:bulletEnabled val="1"/>
        </dgm:presLayoutVars>
      </dgm:prSet>
      <dgm:spPr/>
      <dgm:t>
        <a:bodyPr/>
        <a:lstStyle/>
        <a:p>
          <a:endParaRPr lang="zh-CN" altLang="en-US"/>
        </a:p>
      </dgm:t>
    </dgm:pt>
    <dgm:pt modelId="{48BED9DE-BBC5-4C06-9B24-72D1F7D8BF8C}" type="pres">
      <dgm:prSet presAssocID="{6E458B5E-43DB-47BC-A246-85FF29342798}" presName="FourConn_2-3" presStyleLbl="fgAccFollowNode1" presStyleIdx="1" presStyleCnt="3">
        <dgm:presLayoutVars>
          <dgm:bulletEnabled val="1"/>
        </dgm:presLayoutVars>
      </dgm:prSet>
      <dgm:spPr/>
      <dgm:t>
        <a:bodyPr/>
        <a:lstStyle/>
        <a:p>
          <a:endParaRPr lang="zh-CN" altLang="en-US"/>
        </a:p>
      </dgm:t>
    </dgm:pt>
    <dgm:pt modelId="{8CE51418-AC1B-4EEF-B8DF-6134C4E49FCC}" type="pres">
      <dgm:prSet presAssocID="{6E458B5E-43DB-47BC-A246-85FF29342798}" presName="FourConn_3-4" presStyleLbl="fgAccFollowNode1" presStyleIdx="2" presStyleCnt="3">
        <dgm:presLayoutVars>
          <dgm:bulletEnabled val="1"/>
        </dgm:presLayoutVars>
      </dgm:prSet>
      <dgm:spPr/>
      <dgm:t>
        <a:bodyPr/>
        <a:lstStyle/>
        <a:p>
          <a:endParaRPr lang="zh-CN" altLang="en-US"/>
        </a:p>
      </dgm:t>
    </dgm:pt>
    <dgm:pt modelId="{C5DD1E08-0A73-406A-A378-08B958F0FC39}" type="pres">
      <dgm:prSet presAssocID="{6E458B5E-43DB-47BC-A246-85FF29342798}" presName="FourNodes_1_text" presStyleLbl="node1" presStyleIdx="3" presStyleCnt="4">
        <dgm:presLayoutVars>
          <dgm:bulletEnabled val="1"/>
        </dgm:presLayoutVars>
      </dgm:prSet>
      <dgm:spPr/>
      <dgm:t>
        <a:bodyPr/>
        <a:lstStyle/>
        <a:p>
          <a:endParaRPr lang="zh-CN" altLang="en-US"/>
        </a:p>
      </dgm:t>
    </dgm:pt>
    <dgm:pt modelId="{5A48617B-4842-4D41-9D57-0001FE8F1380}" type="pres">
      <dgm:prSet presAssocID="{6E458B5E-43DB-47BC-A246-85FF29342798}" presName="FourNodes_2_text" presStyleLbl="node1" presStyleIdx="3" presStyleCnt="4">
        <dgm:presLayoutVars>
          <dgm:bulletEnabled val="1"/>
        </dgm:presLayoutVars>
      </dgm:prSet>
      <dgm:spPr/>
      <dgm:t>
        <a:bodyPr/>
        <a:lstStyle/>
        <a:p>
          <a:endParaRPr lang="zh-CN" altLang="en-US"/>
        </a:p>
      </dgm:t>
    </dgm:pt>
    <dgm:pt modelId="{C4074C30-E874-4114-8A70-80F6D5A672AD}" type="pres">
      <dgm:prSet presAssocID="{6E458B5E-43DB-47BC-A246-85FF29342798}" presName="FourNodes_3_text" presStyleLbl="node1" presStyleIdx="3" presStyleCnt="4">
        <dgm:presLayoutVars>
          <dgm:bulletEnabled val="1"/>
        </dgm:presLayoutVars>
      </dgm:prSet>
      <dgm:spPr/>
      <dgm:t>
        <a:bodyPr/>
        <a:lstStyle/>
        <a:p>
          <a:endParaRPr lang="zh-CN" altLang="en-US"/>
        </a:p>
      </dgm:t>
    </dgm:pt>
    <dgm:pt modelId="{3A0EAFE4-8D05-4636-A4FC-7EA5A59D9437}" type="pres">
      <dgm:prSet presAssocID="{6E458B5E-43DB-47BC-A246-85FF29342798}" presName="FourNodes_4_text" presStyleLbl="node1" presStyleIdx="3" presStyleCnt="4">
        <dgm:presLayoutVars>
          <dgm:bulletEnabled val="1"/>
        </dgm:presLayoutVars>
      </dgm:prSet>
      <dgm:spPr/>
      <dgm:t>
        <a:bodyPr/>
        <a:lstStyle/>
        <a:p>
          <a:endParaRPr lang="zh-CN" altLang="en-US"/>
        </a:p>
      </dgm:t>
    </dgm:pt>
  </dgm:ptLst>
  <dgm:cxnLst>
    <dgm:cxn modelId="{A081DA23-57B9-4410-923F-03591C7363BF}" type="presOf" srcId="{9DE88AA7-0A6A-4B47-B073-6AAE96735BD7}" destId="{8CE51418-AC1B-4EEF-B8DF-6134C4E49FCC}" srcOrd="0" destOrd="0" presId="urn:microsoft.com/office/officeart/2005/8/layout/vProcess5"/>
    <dgm:cxn modelId="{20B10B52-E839-46E1-9839-E51CC3960B5E}" type="presOf" srcId="{75F4D88D-78AF-4F80-986E-487D40A88FCE}" destId="{4FBEEEE4-91B0-45E5-A0DF-FD10E58238ED}" srcOrd="0" destOrd="0" presId="urn:microsoft.com/office/officeart/2005/8/layout/vProcess5"/>
    <dgm:cxn modelId="{7454307E-B876-4A28-9954-5285F415D9B7}" srcId="{6E458B5E-43DB-47BC-A246-85FF29342798}" destId="{75F4D88D-78AF-4F80-986E-487D40A88FCE}" srcOrd="0" destOrd="0" parTransId="{45AD454C-72E1-4D2D-845F-91023E392C82}" sibTransId="{99229EE2-0FBC-4986-93B2-4CF014DAB016}"/>
    <dgm:cxn modelId="{0135BE73-838B-4BC7-AF25-288E7ADA4BEF}" type="presOf" srcId="{F8C72EBB-BC1F-44A3-BE1E-707748057EA1}" destId="{381EBACA-88EC-451B-977A-6F005632CB8F}" srcOrd="0" destOrd="0" presId="urn:microsoft.com/office/officeart/2005/8/layout/vProcess5"/>
    <dgm:cxn modelId="{55DE7493-AD83-45B8-A826-4FA4B8FC3994}" type="presOf" srcId="{71708A65-D108-415B-BFCD-3B1CC2C28B55}" destId="{3A0EAFE4-8D05-4636-A4FC-7EA5A59D9437}" srcOrd="1" destOrd="0" presId="urn:microsoft.com/office/officeart/2005/8/layout/vProcess5"/>
    <dgm:cxn modelId="{DE974E0F-6671-44A3-906D-616CCFC93143}" type="presOf" srcId="{75F4D88D-78AF-4F80-986E-487D40A88FCE}" destId="{C5DD1E08-0A73-406A-A378-08B958F0FC39}" srcOrd="1" destOrd="0" presId="urn:microsoft.com/office/officeart/2005/8/layout/vProcess5"/>
    <dgm:cxn modelId="{95019D98-3CDD-4BFB-9500-0B591BDE3532}" srcId="{6E458B5E-43DB-47BC-A246-85FF29342798}" destId="{71708A65-D108-415B-BFCD-3B1CC2C28B55}" srcOrd="3" destOrd="0" parTransId="{63B7B5ED-3C43-4F1F-A95B-90C6EDDA8FC8}" sibTransId="{C42FA627-6671-488F-BB98-D311CACA9B2A}"/>
    <dgm:cxn modelId="{0D5E488F-BCE8-44A3-AE88-EB85AB4B5494}" srcId="{6E458B5E-43DB-47BC-A246-85FF29342798}" destId="{F8C72EBB-BC1F-44A3-BE1E-707748057EA1}" srcOrd="1" destOrd="0" parTransId="{94516780-BC65-49C5-BF59-956CDE3B6A9D}" sibTransId="{E1833575-BE7E-4BD0-A429-B57DE4B6F899}"/>
    <dgm:cxn modelId="{8CEF79AF-E2CC-4F5D-8A95-FEF4BE0E2E6B}" srcId="{6E458B5E-43DB-47BC-A246-85FF29342798}" destId="{1037D773-0D8D-4541-AAB5-B5F3F43064BE}" srcOrd="2" destOrd="0" parTransId="{C07BDB99-3936-43B2-9E38-1E226A940510}" sibTransId="{9DE88AA7-0A6A-4B47-B073-6AAE96735BD7}"/>
    <dgm:cxn modelId="{88226865-2161-4280-AF88-A2FFACC59B72}" type="presOf" srcId="{99229EE2-0FBC-4986-93B2-4CF014DAB016}" destId="{08CC5DC0-4D8D-4D1D-91E8-A2FA1B757A0B}" srcOrd="0" destOrd="0" presId="urn:microsoft.com/office/officeart/2005/8/layout/vProcess5"/>
    <dgm:cxn modelId="{2BB66714-DE6E-43C6-A5C6-CE59526C3E72}" type="presOf" srcId="{F8C72EBB-BC1F-44A3-BE1E-707748057EA1}" destId="{5A48617B-4842-4D41-9D57-0001FE8F1380}" srcOrd="1" destOrd="0" presId="urn:microsoft.com/office/officeart/2005/8/layout/vProcess5"/>
    <dgm:cxn modelId="{267A0C97-DBA4-4839-80EF-10FC3C957B13}" type="presOf" srcId="{1037D773-0D8D-4541-AAB5-B5F3F43064BE}" destId="{268626C1-E3EE-4E41-A280-14CCFD08C67A}" srcOrd="0" destOrd="0" presId="urn:microsoft.com/office/officeart/2005/8/layout/vProcess5"/>
    <dgm:cxn modelId="{E6D2C76F-CB2A-45A5-B361-C2096EB18326}" type="presOf" srcId="{E1833575-BE7E-4BD0-A429-B57DE4B6F899}" destId="{48BED9DE-BBC5-4C06-9B24-72D1F7D8BF8C}" srcOrd="0" destOrd="0" presId="urn:microsoft.com/office/officeart/2005/8/layout/vProcess5"/>
    <dgm:cxn modelId="{2EAD377E-B94F-4FCC-A6C9-6F04BEACECA3}" type="presOf" srcId="{71708A65-D108-415B-BFCD-3B1CC2C28B55}" destId="{160C2594-C590-4626-B5DC-7B202C05FFFF}" srcOrd="0" destOrd="0" presId="urn:microsoft.com/office/officeart/2005/8/layout/vProcess5"/>
    <dgm:cxn modelId="{99818771-6FC4-45CF-811F-F5B4AED7CED5}" type="presOf" srcId="{1037D773-0D8D-4541-AAB5-B5F3F43064BE}" destId="{C4074C30-E874-4114-8A70-80F6D5A672AD}" srcOrd="1" destOrd="0" presId="urn:microsoft.com/office/officeart/2005/8/layout/vProcess5"/>
    <dgm:cxn modelId="{2A4B42AC-9892-485A-8D96-8469A2884A6F}" type="presOf" srcId="{6E458B5E-43DB-47BC-A246-85FF29342798}" destId="{FD626B57-C76E-499F-95AD-2992963E6EF1}" srcOrd="0" destOrd="0" presId="urn:microsoft.com/office/officeart/2005/8/layout/vProcess5"/>
    <dgm:cxn modelId="{4BA49DCC-A002-4F8A-A722-7F1B6309E5BA}" type="presParOf" srcId="{FD626B57-C76E-499F-95AD-2992963E6EF1}" destId="{555F73DF-BCCD-42DC-918A-8EBB349C24D6}" srcOrd="0" destOrd="0" presId="urn:microsoft.com/office/officeart/2005/8/layout/vProcess5"/>
    <dgm:cxn modelId="{01A37D8B-2C65-4726-BD4D-B91F2CC1D03C}" type="presParOf" srcId="{FD626B57-C76E-499F-95AD-2992963E6EF1}" destId="{4FBEEEE4-91B0-45E5-A0DF-FD10E58238ED}" srcOrd="1" destOrd="0" presId="urn:microsoft.com/office/officeart/2005/8/layout/vProcess5"/>
    <dgm:cxn modelId="{DA10EFCF-D2D1-4EE8-9BAB-D625AC06971A}" type="presParOf" srcId="{FD626B57-C76E-499F-95AD-2992963E6EF1}" destId="{381EBACA-88EC-451B-977A-6F005632CB8F}" srcOrd="2" destOrd="0" presId="urn:microsoft.com/office/officeart/2005/8/layout/vProcess5"/>
    <dgm:cxn modelId="{36AF69B9-286A-49C9-9BBF-A67A4526BDA1}" type="presParOf" srcId="{FD626B57-C76E-499F-95AD-2992963E6EF1}" destId="{268626C1-E3EE-4E41-A280-14CCFD08C67A}" srcOrd="3" destOrd="0" presId="urn:microsoft.com/office/officeart/2005/8/layout/vProcess5"/>
    <dgm:cxn modelId="{4A8B1D24-E77C-4514-8791-2876D243937B}" type="presParOf" srcId="{FD626B57-C76E-499F-95AD-2992963E6EF1}" destId="{160C2594-C590-4626-B5DC-7B202C05FFFF}" srcOrd="4" destOrd="0" presId="urn:microsoft.com/office/officeart/2005/8/layout/vProcess5"/>
    <dgm:cxn modelId="{100EC6B5-4EF3-40F6-B8EE-D22A79312BEF}" type="presParOf" srcId="{FD626B57-C76E-499F-95AD-2992963E6EF1}" destId="{08CC5DC0-4D8D-4D1D-91E8-A2FA1B757A0B}" srcOrd="5" destOrd="0" presId="urn:microsoft.com/office/officeart/2005/8/layout/vProcess5"/>
    <dgm:cxn modelId="{4051E071-3DC4-4D66-B06B-278DA4354177}" type="presParOf" srcId="{FD626B57-C76E-499F-95AD-2992963E6EF1}" destId="{48BED9DE-BBC5-4C06-9B24-72D1F7D8BF8C}" srcOrd="6" destOrd="0" presId="urn:microsoft.com/office/officeart/2005/8/layout/vProcess5"/>
    <dgm:cxn modelId="{36D8CA52-C9E4-4B12-BE49-FB5E4CB66DE9}" type="presParOf" srcId="{FD626B57-C76E-499F-95AD-2992963E6EF1}" destId="{8CE51418-AC1B-4EEF-B8DF-6134C4E49FCC}" srcOrd="7" destOrd="0" presId="urn:microsoft.com/office/officeart/2005/8/layout/vProcess5"/>
    <dgm:cxn modelId="{9975EB0E-11F8-40FC-962C-4D2F3DCCD797}" type="presParOf" srcId="{FD626B57-C76E-499F-95AD-2992963E6EF1}" destId="{C5DD1E08-0A73-406A-A378-08B958F0FC39}" srcOrd="8" destOrd="0" presId="urn:microsoft.com/office/officeart/2005/8/layout/vProcess5"/>
    <dgm:cxn modelId="{5C6376FF-C0AA-4C52-9A68-41B57C00C62A}" type="presParOf" srcId="{FD626B57-C76E-499F-95AD-2992963E6EF1}" destId="{5A48617B-4842-4D41-9D57-0001FE8F1380}" srcOrd="9" destOrd="0" presId="urn:microsoft.com/office/officeart/2005/8/layout/vProcess5"/>
    <dgm:cxn modelId="{7DCA9AFB-947F-4D58-A8AB-A1AE3FFFA8DE}" type="presParOf" srcId="{FD626B57-C76E-499F-95AD-2992963E6EF1}" destId="{C4074C30-E874-4114-8A70-80F6D5A672AD}" srcOrd="10" destOrd="0" presId="urn:microsoft.com/office/officeart/2005/8/layout/vProcess5"/>
    <dgm:cxn modelId="{43C9D678-8BE0-44B2-8984-CA5756335139}" type="presParOf" srcId="{FD626B57-C76E-499F-95AD-2992963E6EF1}" destId="{3A0EAFE4-8D05-4636-A4FC-7EA5A59D9437}"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EEEE4-91B0-45E5-A0DF-FD10E58238ED}">
      <dsp:nvSpPr>
        <dsp:cNvPr id="0" name=""/>
        <dsp:cNvSpPr/>
      </dsp:nvSpPr>
      <dsp:spPr>
        <a:xfrm>
          <a:off x="0" y="0"/>
          <a:ext cx="4446726" cy="11921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r>
            <a:rPr lang="zh-CN" altLang="en-US" sz="4000" kern="1200" dirty="0" smtClean="0"/>
            <a:t>二维码</a:t>
          </a:r>
          <a:endParaRPr lang="zh-CN" altLang="en-US" sz="4000" kern="1200" dirty="0"/>
        </a:p>
      </dsp:txBody>
      <dsp:txXfrm>
        <a:off x="34916" y="34916"/>
        <a:ext cx="3059616" cy="1122274"/>
      </dsp:txXfrm>
    </dsp:sp>
    <dsp:sp modelId="{381EBACA-88EC-451B-977A-6F005632CB8F}">
      <dsp:nvSpPr>
        <dsp:cNvPr id="0" name=""/>
        <dsp:cNvSpPr/>
      </dsp:nvSpPr>
      <dsp:spPr>
        <a:xfrm>
          <a:off x="372413" y="1408853"/>
          <a:ext cx="4446726" cy="11921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r>
            <a:rPr lang="zh-CN" altLang="en-US" sz="4000" kern="1200" dirty="0" smtClean="0"/>
            <a:t>二维图片</a:t>
          </a:r>
          <a:endParaRPr lang="zh-CN" altLang="en-US" sz="4000" kern="1200" dirty="0"/>
        </a:p>
      </dsp:txBody>
      <dsp:txXfrm>
        <a:off x="407329" y="1443769"/>
        <a:ext cx="3229611" cy="1122274"/>
      </dsp:txXfrm>
    </dsp:sp>
    <dsp:sp modelId="{268626C1-E3EE-4E41-A280-14CCFD08C67A}">
      <dsp:nvSpPr>
        <dsp:cNvPr id="0" name=""/>
        <dsp:cNvSpPr/>
      </dsp:nvSpPr>
      <dsp:spPr>
        <a:xfrm>
          <a:off x="739268" y="2817706"/>
          <a:ext cx="4446726" cy="11921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r>
            <a:rPr lang="zh-CN" altLang="en-US" sz="4000" kern="1200" dirty="0" smtClean="0"/>
            <a:t>三维物体</a:t>
          </a:r>
          <a:endParaRPr lang="zh-CN" altLang="en-US" sz="4000" kern="1200" dirty="0"/>
        </a:p>
      </dsp:txBody>
      <dsp:txXfrm>
        <a:off x="774184" y="2852622"/>
        <a:ext cx="3235170" cy="1122274"/>
      </dsp:txXfrm>
    </dsp:sp>
    <dsp:sp modelId="{160C2594-C590-4626-B5DC-7B202C05FFFF}">
      <dsp:nvSpPr>
        <dsp:cNvPr id="0" name=""/>
        <dsp:cNvSpPr/>
      </dsp:nvSpPr>
      <dsp:spPr>
        <a:xfrm>
          <a:off x="1111681" y="4226560"/>
          <a:ext cx="4446726" cy="11921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r>
            <a:rPr lang="zh-CN" altLang="en-US" sz="4000" kern="1200" dirty="0" smtClean="0"/>
            <a:t>三维空间</a:t>
          </a:r>
          <a:endParaRPr lang="zh-CN" altLang="en-US" sz="4000" kern="1200" dirty="0"/>
        </a:p>
      </dsp:txBody>
      <dsp:txXfrm>
        <a:off x="1146597" y="4261476"/>
        <a:ext cx="3229611" cy="1122274"/>
      </dsp:txXfrm>
    </dsp:sp>
    <dsp:sp modelId="{08CC5DC0-4D8D-4D1D-91E8-A2FA1B757A0B}">
      <dsp:nvSpPr>
        <dsp:cNvPr id="0" name=""/>
        <dsp:cNvSpPr/>
      </dsp:nvSpPr>
      <dsp:spPr>
        <a:xfrm>
          <a:off x="3671857" y="913045"/>
          <a:ext cx="774869" cy="77486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zh-CN" altLang="en-US" sz="3500" kern="1200"/>
        </a:p>
      </dsp:txBody>
      <dsp:txXfrm>
        <a:off x="3846203" y="913045"/>
        <a:ext cx="426177" cy="583089"/>
      </dsp:txXfrm>
    </dsp:sp>
    <dsp:sp modelId="{48BED9DE-BBC5-4C06-9B24-72D1F7D8BF8C}">
      <dsp:nvSpPr>
        <dsp:cNvPr id="0" name=""/>
        <dsp:cNvSpPr/>
      </dsp:nvSpPr>
      <dsp:spPr>
        <a:xfrm>
          <a:off x="4044270" y="2321898"/>
          <a:ext cx="774869" cy="77486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zh-CN" altLang="en-US" sz="3500" kern="1200"/>
        </a:p>
      </dsp:txBody>
      <dsp:txXfrm>
        <a:off x="4218616" y="2321898"/>
        <a:ext cx="426177" cy="583089"/>
      </dsp:txXfrm>
    </dsp:sp>
    <dsp:sp modelId="{8CE51418-AC1B-4EEF-B8DF-6134C4E49FCC}">
      <dsp:nvSpPr>
        <dsp:cNvPr id="0" name=""/>
        <dsp:cNvSpPr/>
      </dsp:nvSpPr>
      <dsp:spPr>
        <a:xfrm>
          <a:off x="4411125" y="3730752"/>
          <a:ext cx="774869" cy="77486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zh-CN" altLang="en-US" sz="3500" kern="1200"/>
        </a:p>
      </dsp:txBody>
      <dsp:txXfrm>
        <a:off x="4585471" y="3730752"/>
        <a:ext cx="426177" cy="58308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2017/7/22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前段时间，主办方邀请我来</a:t>
            </a:r>
            <a:r>
              <a:rPr lang="en-US" altLang="zh-CN" sz="1200" kern="1200" dirty="0" smtClean="0">
                <a:solidFill>
                  <a:schemeClr val="tx1"/>
                </a:solidFill>
                <a:effectLst/>
                <a:latin typeface="+mn-lt"/>
                <a:ea typeface="+mn-ea"/>
                <a:cs typeface="+mn-cs"/>
              </a:rPr>
              <a:t>T</a:t>
            </a:r>
            <a:r>
              <a:rPr lang="zh-CN" altLang="zh-CN" sz="1200" kern="1200" dirty="0" smtClean="0">
                <a:solidFill>
                  <a:schemeClr val="tx1"/>
                </a:solidFill>
                <a:effectLst/>
                <a:latin typeface="+mn-lt"/>
                <a:ea typeface="+mn-ea"/>
                <a:cs typeface="+mn-cs"/>
              </a:rPr>
              <a:t>沙龙做一个分享，时隔前段时间的</a:t>
            </a:r>
            <a:r>
              <a:rPr lang="en-US" altLang="zh-CN" sz="1200" kern="1200" dirty="0" smtClean="0">
                <a:solidFill>
                  <a:schemeClr val="tx1"/>
                </a:solidFill>
                <a:effectLst/>
                <a:latin typeface="+mn-lt"/>
                <a:ea typeface="+mn-ea"/>
                <a:cs typeface="+mn-cs"/>
              </a:rPr>
              <a:t>@Swift</a:t>
            </a:r>
            <a:r>
              <a:rPr lang="zh-CN" altLang="zh-CN" sz="1200" kern="1200" dirty="0" smtClean="0">
                <a:solidFill>
                  <a:schemeClr val="tx1"/>
                </a:solidFill>
                <a:effectLst/>
                <a:latin typeface="+mn-lt"/>
                <a:ea typeface="+mn-ea"/>
                <a:cs typeface="+mn-cs"/>
              </a:rPr>
              <a:t>开发者大会过去的时间并不长，手里一时也没有准备什么分享的材料。不过想想最近正处于风头的</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，以及最近工作上有在做</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相关的产品，于是就决定讲这样一个题目《</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与</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a:t>
            </a:r>
          </a:p>
          <a:p>
            <a:r>
              <a:rPr lang="zh-CN" altLang="zh-CN" sz="1200" kern="1200" dirty="0" smtClean="0">
                <a:solidFill>
                  <a:schemeClr val="tx1"/>
                </a:solidFill>
                <a:effectLst/>
                <a:latin typeface="+mn-lt"/>
                <a:ea typeface="+mn-ea"/>
                <a:cs typeface="+mn-cs"/>
              </a:rPr>
              <a:t>但是</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的涉及范畴太广了，如果仅仅介绍概念性和理论性的东西，可能对于开发者来说意义并不是很大，也和技术沙龙讨论技术，脚踏实地目标不符。</a:t>
            </a:r>
          </a:p>
          <a:p>
            <a:r>
              <a:rPr lang="zh-CN" altLang="zh-CN" sz="1200" kern="1200" dirty="0" smtClean="0">
                <a:solidFill>
                  <a:schemeClr val="tx1"/>
                </a:solidFill>
                <a:effectLst/>
                <a:latin typeface="+mn-lt"/>
                <a:ea typeface="+mn-ea"/>
                <a:cs typeface="+mn-cs"/>
              </a:rPr>
              <a:t>于是我就结合之前做的一套</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全景贴纸系统，来谈谈</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，也算管中窥豹吧。这套系统目前被使用在手机</a:t>
            </a:r>
            <a:r>
              <a:rPr lang="en-US" altLang="zh-CN" sz="1200" kern="1200" dirty="0" smtClean="0">
                <a:solidFill>
                  <a:schemeClr val="tx1"/>
                </a:solidFill>
                <a:effectLst/>
                <a:latin typeface="+mn-lt"/>
                <a:ea typeface="+mn-ea"/>
                <a:cs typeface="+mn-cs"/>
              </a:rPr>
              <a:t>QQ</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QQ</a:t>
            </a:r>
            <a:r>
              <a:rPr lang="zh-CN" altLang="zh-CN" sz="1200" kern="1200" dirty="0" smtClean="0">
                <a:solidFill>
                  <a:schemeClr val="tx1"/>
                </a:solidFill>
                <a:effectLst/>
                <a:latin typeface="+mn-lt"/>
                <a:ea typeface="+mn-ea"/>
                <a:cs typeface="+mn-cs"/>
              </a:rPr>
              <a:t>空间、天天</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图，以及微视上，也许能给大家一些参考。</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466587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首先我们讲讲计算机中的三维空间是怎样的。</a:t>
            </a:r>
          </a:p>
          <a:p>
            <a:r>
              <a:rPr lang="zh-CN" altLang="zh-CN" sz="1200" kern="1200" dirty="0" smtClean="0">
                <a:solidFill>
                  <a:schemeClr val="tx1"/>
                </a:solidFill>
                <a:effectLst/>
                <a:latin typeface="+mn-lt"/>
                <a:ea typeface="+mn-ea"/>
                <a:cs typeface="+mn-cs"/>
              </a:rPr>
              <a:t>我们站在某一点，往远处看，那我们的眼睛就是摄像机，如果我们正好站在世界的中心，那么我们的坐标就在原点，也是就</a:t>
            </a:r>
            <a:r>
              <a:rPr lang="en-US" altLang="zh-CN" sz="1200" kern="1200" dirty="0" smtClean="0">
                <a:solidFill>
                  <a:schemeClr val="tx1"/>
                </a:solidFill>
                <a:effectLst/>
                <a:latin typeface="+mn-lt"/>
                <a:ea typeface="+mn-ea"/>
                <a:cs typeface="+mn-cs"/>
              </a:rPr>
              <a:t>0,0,0</a:t>
            </a:r>
            <a:r>
              <a:rPr lang="zh-CN" altLang="zh-CN" sz="1200" kern="1200" dirty="0" smtClean="0">
                <a:solidFill>
                  <a:schemeClr val="tx1"/>
                </a:solidFill>
                <a:effectLst/>
                <a:latin typeface="+mn-lt"/>
                <a:ea typeface="+mn-ea"/>
                <a:cs typeface="+mn-cs"/>
              </a:rPr>
              <a:t>这个坐标位置。我们的目光向外扩散，形成了一个锥形，被称为视锥，而我们的眼睛就被称为摄像机。表示摄像机状态的数学矩阵，被称为观察矩阵。我们所能看到的最近的地方被称为近裁面，能看到的最远的地方被称为远裁面。</a:t>
            </a:r>
          </a:p>
          <a:p>
            <a:r>
              <a:rPr lang="zh-CN" altLang="zh-CN" sz="1200" kern="1200" dirty="0" smtClean="0">
                <a:solidFill>
                  <a:schemeClr val="tx1"/>
                </a:solidFill>
                <a:effectLst/>
                <a:latin typeface="+mn-lt"/>
                <a:ea typeface="+mn-ea"/>
                <a:cs typeface="+mn-cs"/>
              </a:rPr>
              <a:t>空间中的物体都由三角形组成，每个三角形有三个顶点。对于我们今天要讲的</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贴纸这样一个矩形来说，只需要</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个三角形就可以组成了。将这样一个物体投影到屏幕上的数学运算被称为投影坐标变换。</a:t>
            </a:r>
          </a:p>
          <a:p>
            <a:pPr lvl="2"/>
            <a:r>
              <a:rPr lang="zh-CN" altLang="zh-CN" sz="1200" b="1" kern="1200" dirty="0" smtClean="0">
                <a:solidFill>
                  <a:schemeClr val="tx1"/>
                </a:solidFill>
                <a:effectLst/>
                <a:latin typeface="+mn-lt"/>
                <a:ea typeface="+mn-ea"/>
                <a:cs typeface="+mn-cs"/>
              </a:rPr>
              <a:t>渲染管线</a:t>
            </a:r>
          </a:p>
          <a:p>
            <a:r>
              <a:rPr lang="zh-CN" altLang="zh-CN" sz="1200" kern="1200" dirty="0" smtClean="0">
                <a:solidFill>
                  <a:schemeClr val="tx1"/>
                </a:solidFill>
                <a:effectLst/>
                <a:latin typeface="+mn-lt"/>
                <a:ea typeface="+mn-ea"/>
                <a:cs typeface="+mn-cs"/>
              </a:rPr>
              <a:t>简而言之，三维空间中的物体，显示到屏幕上的流程被称为渲染管线。一般来说会经过顶点变换、光栅化、像素运算、测试和混合等等多个步骤。</a:t>
            </a:r>
          </a:p>
          <a:p>
            <a:r>
              <a:rPr lang="zh-CN" altLang="zh-CN" sz="1200" kern="1200" dirty="0" smtClean="0">
                <a:solidFill>
                  <a:schemeClr val="tx1"/>
                </a:solidFill>
                <a:effectLst/>
                <a:latin typeface="+mn-lt"/>
                <a:ea typeface="+mn-ea"/>
                <a:cs typeface="+mn-cs"/>
              </a:rPr>
              <a:t>顶点变换，将三维空间中的点变换到屏幕空间上</a:t>
            </a:r>
          </a:p>
          <a:p>
            <a:r>
              <a:rPr lang="zh-CN" altLang="zh-CN" sz="1200" kern="1200" dirty="0" smtClean="0">
                <a:solidFill>
                  <a:schemeClr val="tx1"/>
                </a:solidFill>
                <a:effectLst/>
                <a:latin typeface="+mn-lt"/>
                <a:ea typeface="+mn-ea"/>
                <a:cs typeface="+mn-cs"/>
              </a:rPr>
              <a:t>光栅化，将几何三角形，变为屏幕上离散的像素</a:t>
            </a:r>
          </a:p>
          <a:p>
            <a:r>
              <a:rPr lang="zh-CN" altLang="zh-CN" sz="1200" kern="1200" dirty="0" smtClean="0">
                <a:solidFill>
                  <a:schemeClr val="tx1"/>
                </a:solidFill>
                <a:effectLst/>
                <a:latin typeface="+mn-lt"/>
                <a:ea typeface="+mn-ea"/>
                <a:cs typeface="+mn-cs"/>
              </a:rPr>
              <a:t>像素运算，将赋予每个像素不同的颜色</a:t>
            </a:r>
          </a:p>
          <a:p>
            <a:r>
              <a:rPr lang="zh-CN" altLang="zh-CN" sz="1200" kern="1200" dirty="0" smtClean="0">
                <a:solidFill>
                  <a:schemeClr val="tx1"/>
                </a:solidFill>
                <a:effectLst/>
                <a:latin typeface="+mn-lt"/>
                <a:ea typeface="+mn-ea"/>
                <a:cs typeface="+mn-cs"/>
              </a:rPr>
              <a:t>测试和混合，决定了最终显示在屏幕上的结果</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图形学是个非常复杂的学科，仅仅讲渲染管线就不是一时半会能讲的完的，如果对这些知识有一定的兴趣，可以去知乎上看我的专栏文章《</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图形学基础》，相信会有一定的收获的</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627346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粒子系统表示三维计算机图形学中模拟一些特定的模糊现象的技术，。经常使用粒子系统模拟的现象有火、爆炸、烟、水流、火花、落叶、云、雾、雪、尘、流星尾迹或者象发光轨迹这样的抽象视觉效果等等。</a:t>
            </a:r>
          </a:p>
          <a:p>
            <a:r>
              <a:rPr lang="zh-CN" altLang="zh-CN" sz="1200" kern="1200" dirty="0" smtClean="0">
                <a:solidFill>
                  <a:schemeClr val="tx1"/>
                </a:solidFill>
                <a:effectLst/>
                <a:latin typeface="+mn-lt"/>
                <a:ea typeface="+mn-ea"/>
                <a:cs typeface="+mn-cs"/>
              </a:rPr>
              <a:t>所以如果把每个贴纸视为一个粒子的话，其实这也是一个粒子系统。对于这样一个粒子系统，我们设计了以下参数。这些参数决定了每个粒子当前的状态和显示。</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3851342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这是一个非常典型的</a:t>
            </a:r>
            <a:r>
              <a:rPr lang="en-US" altLang="zh-CN" sz="1200" kern="1200" dirty="0" smtClean="0">
                <a:solidFill>
                  <a:schemeClr val="tx1"/>
                </a:solidFill>
                <a:effectLst/>
                <a:latin typeface="+mn-lt"/>
                <a:ea typeface="+mn-ea"/>
                <a:cs typeface="+mn-cs"/>
              </a:rPr>
              <a:t>JSON</a:t>
            </a:r>
            <a:r>
              <a:rPr lang="zh-CN" altLang="zh-CN" sz="1200" kern="1200" dirty="0" smtClean="0">
                <a:solidFill>
                  <a:schemeClr val="tx1"/>
                </a:solidFill>
                <a:effectLst/>
                <a:latin typeface="+mn-lt"/>
                <a:ea typeface="+mn-ea"/>
                <a:cs typeface="+mn-cs"/>
              </a:rPr>
              <a:t>文件，定义了之前粒子系统所需要的各种参数。特别值得注意的是，其中很多参数并不是具体的数值，而是一个个方程。这样做有什么好处呢？</a:t>
            </a:r>
          </a:p>
          <a:p>
            <a:r>
              <a:rPr lang="zh-CN" altLang="zh-CN" sz="1200" kern="1200" dirty="0" smtClean="0">
                <a:solidFill>
                  <a:schemeClr val="tx1"/>
                </a:solidFill>
                <a:effectLst/>
                <a:latin typeface="+mn-lt"/>
                <a:ea typeface="+mn-ea"/>
                <a:cs typeface="+mn-cs"/>
              </a:rPr>
              <a:t>要做一个功能强大的粒子系统，其中一个很重要的一点就是粒子属性的高度定制化。如何运动，如何渐变等等，毫无疑问，使用方程，能够从根本上解决这个问题，你所要的任何轨迹，都可以用数学的方法来表示</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16</a:t>
            </a:fld>
            <a:endParaRPr kumimoji="1" lang="zh-CN" altLang="en-US"/>
          </a:p>
        </p:txBody>
      </p:sp>
    </p:spTree>
    <p:extLst>
      <p:ext uri="{BB962C8B-B14F-4D97-AF65-F5344CB8AC3E}">
        <p14:creationId xmlns:p14="http://schemas.microsoft.com/office/powerpoint/2010/main" val="2879836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讲了这么多虚的，那我们就来讲讲实际的，如何设计一个轨迹</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3480136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看起来好像都不复杂吗，那有没有更给力点的？那我们接下来就举个例子，如何设计一个</a:t>
            </a:r>
            <a:r>
              <a:rPr lang="en-US" altLang="zh-CN" sz="1200" kern="1200" dirty="0" smtClean="0">
                <a:solidFill>
                  <a:schemeClr val="tx1"/>
                </a:solidFill>
                <a:effectLst/>
                <a:latin typeface="+mn-lt"/>
                <a:ea typeface="+mn-ea"/>
                <a:cs typeface="+mn-cs"/>
              </a:rPr>
              <a:t>S</a:t>
            </a:r>
            <a:r>
              <a:rPr lang="zh-CN" altLang="zh-CN" sz="1200" kern="1200" dirty="0" smtClean="0">
                <a:solidFill>
                  <a:schemeClr val="tx1"/>
                </a:solidFill>
                <a:effectLst/>
                <a:latin typeface="+mn-lt"/>
                <a:ea typeface="+mn-ea"/>
                <a:cs typeface="+mn-cs"/>
              </a:rPr>
              <a:t>型上升的轨迹。</a:t>
            </a:r>
          </a:p>
          <a:p>
            <a:r>
              <a:rPr lang="zh-CN" altLang="zh-CN" sz="1200" kern="1200" dirty="0" smtClean="0">
                <a:solidFill>
                  <a:schemeClr val="tx1"/>
                </a:solidFill>
                <a:effectLst/>
                <a:latin typeface="+mn-lt"/>
                <a:ea typeface="+mn-ea"/>
                <a:cs typeface="+mn-cs"/>
              </a:rPr>
              <a:t>大家都学过微积分，应该记得速度在时间上的积分等于路程。所以我们首先构造一个快慢变化的速度方程，比如前面经常用到的</a:t>
            </a:r>
            <a:r>
              <a:rPr lang="en-US" altLang="zh-CN" sz="1200" kern="1200" dirty="0" smtClean="0">
                <a:solidFill>
                  <a:schemeClr val="tx1"/>
                </a:solidFill>
                <a:effectLst/>
                <a:latin typeface="+mn-lt"/>
                <a:ea typeface="+mn-ea"/>
                <a:cs typeface="+mn-cs"/>
              </a:rPr>
              <a:t>SIN</a:t>
            </a:r>
            <a:r>
              <a:rPr lang="zh-CN" altLang="zh-CN" sz="1200" kern="1200" dirty="0" smtClean="0">
                <a:solidFill>
                  <a:schemeClr val="tx1"/>
                </a:solidFill>
                <a:effectLst/>
                <a:latin typeface="+mn-lt"/>
                <a:ea typeface="+mn-ea"/>
                <a:cs typeface="+mn-cs"/>
              </a:rPr>
              <a:t>函数，它的范围是</a:t>
            </a:r>
            <a:r>
              <a:rPr lang="en-US" altLang="zh-CN" sz="1200" kern="1200" dirty="0" smtClean="0">
                <a:solidFill>
                  <a:schemeClr val="tx1"/>
                </a:solidFill>
                <a:effectLst/>
                <a:latin typeface="+mn-lt"/>
                <a:ea typeface="+mn-ea"/>
                <a:cs typeface="+mn-cs"/>
              </a:rPr>
              <a:t>-1~1</a:t>
            </a:r>
            <a:r>
              <a:rPr lang="zh-CN" altLang="zh-CN" sz="1200" kern="1200" dirty="0" smtClean="0">
                <a:solidFill>
                  <a:schemeClr val="tx1"/>
                </a:solidFill>
                <a:effectLst/>
                <a:latin typeface="+mn-lt"/>
                <a:ea typeface="+mn-ea"/>
                <a:cs typeface="+mn-cs"/>
              </a:rPr>
              <a:t>，那把它加一除以二。范围就变成</a:t>
            </a:r>
            <a:r>
              <a:rPr lang="en-US" altLang="zh-CN" sz="1200" kern="1200" dirty="0" smtClean="0">
                <a:solidFill>
                  <a:schemeClr val="tx1"/>
                </a:solidFill>
                <a:effectLst/>
                <a:latin typeface="+mn-lt"/>
                <a:ea typeface="+mn-ea"/>
                <a:cs typeface="+mn-cs"/>
              </a:rPr>
              <a:t>0~1</a:t>
            </a:r>
            <a:r>
              <a:rPr lang="zh-CN" altLang="zh-CN" sz="1200" kern="1200" dirty="0" smtClean="0">
                <a:solidFill>
                  <a:schemeClr val="tx1"/>
                </a:solidFill>
                <a:effectLst/>
                <a:latin typeface="+mn-lt"/>
                <a:ea typeface="+mn-ea"/>
                <a:cs typeface="+mn-cs"/>
              </a:rPr>
              <a:t>了。里面乘个系数</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，就是频率，外面乘个系数</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，就是幅度。然后进行积分，就得到了我们需要的方程了。</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3640309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这样一套系统，如何保证高效率的运行是十分重要的，接下来我主要分享我们所采用的一些优化手段。</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3406823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回到之前说的</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基础知识，一个矩形由两个三角形组成，这就是</a:t>
            </a:r>
            <a:r>
              <a:rPr lang="en-US" altLang="zh-CN" sz="1200" kern="1200" dirty="0" smtClean="0">
                <a:solidFill>
                  <a:schemeClr val="tx1"/>
                </a:solidFill>
                <a:effectLst/>
                <a:latin typeface="+mn-lt"/>
                <a:ea typeface="+mn-ea"/>
                <a:cs typeface="+mn-cs"/>
              </a:rPr>
              <a:t>6</a:t>
            </a:r>
            <a:r>
              <a:rPr lang="zh-CN" altLang="zh-CN" sz="1200" kern="1200" dirty="0" smtClean="0">
                <a:solidFill>
                  <a:schemeClr val="tx1"/>
                </a:solidFill>
                <a:effectLst/>
                <a:latin typeface="+mn-lt"/>
                <a:ea typeface="+mn-ea"/>
                <a:cs typeface="+mn-cs"/>
              </a:rPr>
              <a:t>个顶点，也就是贴纸的任何一个变换都需要做</a:t>
            </a:r>
            <a:r>
              <a:rPr lang="en-US" altLang="zh-CN" sz="1200" kern="1200" dirty="0" smtClean="0">
                <a:solidFill>
                  <a:schemeClr val="tx1"/>
                </a:solidFill>
                <a:effectLst/>
                <a:latin typeface="+mn-lt"/>
                <a:ea typeface="+mn-ea"/>
                <a:cs typeface="+mn-cs"/>
              </a:rPr>
              <a:t>6</a:t>
            </a:r>
            <a:r>
              <a:rPr lang="zh-CN" altLang="zh-CN" sz="1200" kern="1200" dirty="0" smtClean="0">
                <a:solidFill>
                  <a:schemeClr val="tx1"/>
                </a:solidFill>
                <a:effectLst/>
                <a:latin typeface="+mn-lt"/>
                <a:ea typeface="+mn-ea"/>
                <a:cs typeface="+mn-cs"/>
              </a:rPr>
              <a:t>次。那如何优化呢？考虑到一个矩形只有</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个顶点，有</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个顶点被重复运算了，这部分的运算开销是可以节约的。</a:t>
            </a:r>
          </a:p>
          <a:p>
            <a:r>
              <a:rPr lang="zh-CN" altLang="zh-CN" sz="1200" kern="1200" dirty="0" smtClean="0">
                <a:solidFill>
                  <a:schemeClr val="tx1"/>
                </a:solidFill>
                <a:effectLst/>
                <a:latin typeface="+mn-lt"/>
                <a:ea typeface="+mn-ea"/>
                <a:cs typeface="+mn-cs"/>
              </a:rPr>
              <a:t>因此我们构建顶点缓存和索引缓存，使用</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个顶点构造了</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个三角形。这个技术在</a:t>
            </a:r>
            <a:r>
              <a:rPr lang="en-US" altLang="zh-CN" sz="1200" kern="1200" dirty="0" smtClean="0">
                <a:solidFill>
                  <a:schemeClr val="tx1"/>
                </a:solidFill>
                <a:effectLst/>
                <a:latin typeface="+mn-lt"/>
                <a:ea typeface="+mn-ea"/>
                <a:cs typeface="+mn-cs"/>
              </a:rPr>
              <a:t>OpenGL</a:t>
            </a:r>
            <a:r>
              <a:rPr lang="zh-CN" altLang="zh-CN" sz="1200" kern="1200" dirty="0" smtClean="0">
                <a:solidFill>
                  <a:schemeClr val="tx1"/>
                </a:solidFill>
                <a:effectLst/>
                <a:latin typeface="+mn-lt"/>
                <a:ea typeface="+mn-ea"/>
                <a:cs typeface="+mn-cs"/>
              </a:rPr>
              <a:t>中叫做</a:t>
            </a:r>
            <a:r>
              <a:rPr lang="en-US" altLang="zh-CN" sz="1200" kern="1200" dirty="0" smtClean="0">
                <a:solidFill>
                  <a:schemeClr val="tx1"/>
                </a:solidFill>
                <a:effectLst/>
                <a:latin typeface="+mn-lt"/>
                <a:ea typeface="+mn-ea"/>
                <a:cs typeface="+mn-cs"/>
              </a:rPr>
              <a:t>VBO</a:t>
            </a:r>
            <a:r>
              <a:rPr lang="zh-CN" altLang="zh-CN" sz="1200" kern="1200" dirty="0" smtClean="0">
                <a:solidFill>
                  <a:schemeClr val="tx1"/>
                </a:solidFill>
                <a:effectLst/>
                <a:latin typeface="+mn-lt"/>
                <a:ea typeface="+mn-ea"/>
                <a:cs typeface="+mn-cs"/>
              </a:rPr>
              <a:t>。</a:t>
            </a:r>
          </a:p>
          <a:p>
            <a:r>
              <a:rPr lang="zh-CN" altLang="zh-CN" sz="1200" kern="1200" dirty="0" smtClean="0">
                <a:solidFill>
                  <a:schemeClr val="tx1"/>
                </a:solidFill>
                <a:effectLst/>
                <a:latin typeface="+mn-lt"/>
                <a:ea typeface="+mn-ea"/>
                <a:cs typeface="+mn-cs"/>
              </a:rPr>
              <a:t>这样性能就提高了三分之一。那有人我，没有没有更给力的呢？</a:t>
            </a:r>
          </a:p>
          <a:p>
            <a:r>
              <a:rPr lang="zh-CN" altLang="zh-CN" sz="1200" kern="1200" dirty="0" smtClean="0">
                <a:solidFill>
                  <a:schemeClr val="tx1"/>
                </a:solidFill>
                <a:effectLst/>
                <a:latin typeface="+mn-lt"/>
                <a:ea typeface="+mn-ea"/>
                <a:cs typeface="+mn-cs"/>
              </a:rPr>
              <a:t>当然有，</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贴纸有一个特性，就是它总是朝着摄像机。这种使得面片始终朝着摄像机的技术叫做</a:t>
            </a:r>
            <a:r>
              <a:rPr lang="en-US" altLang="zh-CN" sz="1200" kern="1200" dirty="0" smtClean="0">
                <a:solidFill>
                  <a:schemeClr val="tx1"/>
                </a:solidFill>
                <a:effectLst/>
                <a:latin typeface="+mn-lt"/>
                <a:ea typeface="+mn-ea"/>
                <a:cs typeface="+mn-cs"/>
              </a:rPr>
              <a:t>billboard</a:t>
            </a:r>
            <a:r>
              <a:rPr lang="zh-CN" altLang="zh-CN" sz="1200" kern="1200" dirty="0" smtClean="0">
                <a:solidFill>
                  <a:schemeClr val="tx1"/>
                </a:solidFill>
                <a:effectLst/>
                <a:latin typeface="+mn-lt"/>
                <a:ea typeface="+mn-ea"/>
                <a:cs typeface="+mn-cs"/>
              </a:rPr>
              <a:t>，广告板技术。其核心就是不断的旋转面片，使其朝着摄像头。其实，从数学的角度来说，摄像机的旋转和面片的旋转是抵消的，所以这部分的运算是无用的运算。那如何节约这部分的运算开销呢？更进一步的，用三角形来构建面片，是不是有所浪费呢？</a:t>
            </a:r>
          </a:p>
          <a:p>
            <a:r>
              <a:rPr lang="zh-CN" altLang="zh-CN" sz="1200" kern="1200" dirty="0" smtClean="0">
                <a:solidFill>
                  <a:schemeClr val="tx1"/>
                </a:solidFill>
                <a:effectLst/>
                <a:latin typeface="+mn-lt"/>
                <a:ea typeface="+mn-ea"/>
                <a:cs typeface="+mn-cs"/>
              </a:rPr>
              <a:t>于是我们采用了点精灵技术，</a:t>
            </a:r>
            <a:r>
              <a:rPr lang="en-US" altLang="zh-CN" sz="1200" kern="1200" dirty="0" err="1" smtClean="0">
                <a:solidFill>
                  <a:schemeClr val="tx1"/>
                </a:solidFill>
                <a:effectLst/>
                <a:latin typeface="+mn-lt"/>
                <a:ea typeface="+mn-ea"/>
                <a:cs typeface="+mn-cs"/>
              </a:rPr>
              <a:t>PointSprite</a:t>
            </a:r>
            <a:r>
              <a:rPr lang="zh-CN" altLang="zh-CN" sz="1200" kern="1200" dirty="0" smtClean="0">
                <a:solidFill>
                  <a:schemeClr val="tx1"/>
                </a:solidFill>
                <a:effectLst/>
                <a:latin typeface="+mn-lt"/>
                <a:ea typeface="+mn-ea"/>
                <a:cs typeface="+mn-cs"/>
              </a:rPr>
              <a:t>。这个技术使得纹理不再是必须附着在三角形上的，而是可以直接附着到点上。也就是说，一个面片，仅仅需要一个点就可以表示。这样，运算量又降低到了最初的六分之一。</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20</a:t>
            </a:fld>
            <a:endParaRPr kumimoji="1" lang="zh-CN" altLang="en-US"/>
          </a:p>
        </p:txBody>
      </p:sp>
    </p:spTree>
    <p:extLst>
      <p:ext uri="{BB962C8B-B14F-4D97-AF65-F5344CB8AC3E}">
        <p14:creationId xmlns:p14="http://schemas.microsoft.com/office/powerpoint/2010/main" val="2053961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当然，点精灵本质上是一个点，是没有旋转，没有缩放的。似乎在我们的场景中不是问题。旋转我们的场景上似乎用不到，缩放却还是有的，毕竟</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还需要做出一个近大远小的效果。</a:t>
            </a:r>
          </a:p>
          <a:p>
            <a:r>
              <a:rPr lang="zh-CN" altLang="zh-CN" sz="1200" kern="1200" dirty="0" smtClean="0">
                <a:solidFill>
                  <a:schemeClr val="tx1"/>
                </a:solidFill>
                <a:effectLst/>
                <a:latin typeface="+mn-lt"/>
                <a:ea typeface="+mn-ea"/>
                <a:cs typeface="+mn-cs"/>
              </a:rPr>
              <a:t>旋转也并不是完全用不到，由于使用了陀螺仪来做出全景的效果，当手机倾斜的时候，就需要反向旋转来抵消手机的倾斜角度。这就需要写</a:t>
            </a:r>
            <a:r>
              <a:rPr lang="en-US" altLang="zh-CN" sz="1200" kern="1200" dirty="0" err="1" smtClean="0">
                <a:solidFill>
                  <a:schemeClr val="tx1"/>
                </a:solidFill>
                <a:effectLst/>
                <a:latin typeface="+mn-lt"/>
                <a:ea typeface="+mn-ea"/>
                <a:cs typeface="+mn-cs"/>
              </a:rPr>
              <a:t>shader</a:t>
            </a:r>
            <a:r>
              <a:rPr lang="zh-CN" altLang="zh-CN" sz="1200" kern="1200" dirty="0" smtClean="0">
                <a:solidFill>
                  <a:schemeClr val="tx1"/>
                </a:solidFill>
                <a:effectLst/>
                <a:latin typeface="+mn-lt"/>
                <a:ea typeface="+mn-ea"/>
                <a:cs typeface="+mn-cs"/>
              </a:rPr>
              <a:t>，对于纹理的渲染进行影响。结合本身就需要支持的序列帧动画，这样的</a:t>
            </a:r>
            <a:r>
              <a:rPr lang="en-US" altLang="zh-CN" sz="1200" kern="1200" dirty="0" err="1" smtClean="0">
                <a:solidFill>
                  <a:schemeClr val="tx1"/>
                </a:solidFill>
                <a:effectLst/>
                <a:latin typeface="+mn-lt"/>
                <a:ea typeface="+mn-ea"/>
                <a:cs typeface="+mn-cs"/>
              </a:rPr>
              <a:t>shader</a:t>
            </a:r>
            <a:r>
              <a:rPr lang="zh-CN" altLang="zh-CN" sz="1200" kern="1200" dirty="0" smtClean="0">
                <a:solidFill>
                  <a:schemeClr val="tx1"/>
                </a:solidFill>
                <a:effectLst/>
                <a:latin typeface="+mn-lt"/>
                <a:ea typeface="+mn-ea"/>
                <a:cs typeface="+mn-cs"/>
              </a:rPr>
              <a:t>就比较复杂了。</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21</a:t>
            </a:fld>
            <a:endParaRPr kumimoji="1" lang="zh-CN" altLang="en-US"/>
          </a:p>
        </p:txBody>
      </p:sp>
    </p:spTree>
    <p:extLst>
      <p:ext uri="{BB962C8B-B14F-4D97-AF65-F5344CB8AC3E}">
        <p14:creationId xmlns:p14="http://schemas.microsoft.com/office/powerpoint/2010/main" val="662152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22</a:t>
            </a:fld>
            <a:endParaRPr kumimoji="1" lang="zh-CN" altLang="en-US"/>
          </a:p>
        </p:txBody>
      </p:sp>
    </p:spTree>
    <p:extLst>
      <p:ext uri="{BB962C8B-B14F-4D97-AF65-F5344CB8AC3E}">
        <p14:creationId xmlns:p14="http://schemas.microsoft.com/office/powerpoint/2010/main" val="1528183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点精灵是对</a:t>
            </a:r>
            <a:r>
              <a:rPr lang="en-US" altLang="zh-CN" sz="1200" kern="1200" dirty="0" smtClean="0">
                <a:solidFill>
                  <a:schemeClr val="tx1"/>
                </a:solidFill>
                <a:effectLst/>
                <a:latin typeface="+mn-lt"/>
                <a:ea typeface="+mn-ea"/>
                <a:cs typeface="+mn-cs"/>
              </a:rPr>
              <a:t>CPU</a:t>
            </a:r>
            <a:r>
              <a:rPr lang="zh-CN" altLang="zh-CN" sz="1200" kern="1200" dirty="0" smtClean="0">
                <a:solidFill>
                  <a:schemeClr val="tx1"/>
                </a:solidFill>
                <a:effectLst/>
                <a:latin typeface="+mn-lt"/>
                <a:ea typeface="+mn-ea"/>
                <a:cs typeface="+mn-cs"/>
              </a:rPr>
              <a:t>运算的优化，事实上这样的贴纸对于内存（也就是共享显存）的占用是十分可观的，也需要进行优化。</a:t>
            </a:r>
          </a:p>
          <a:p>
            <a:r>
              <a:rPr lang="zh-CN" altLang="zh-CN" sz="1200" kern="1200" dirty="0" smtClean="0">
                <a:solidFill>
                  <a:schemeClr val="tx1"/>
                </a:solidFill>
                <a:effectLst/>
                <a:latin typeface="+mn-lt"/>
                <a:ea typeface="+mn-ea"/>
                <a:cs typeface="+mn-cs"/>
              </a:rPr>
              <a:t>由于移动端普遍使用的是共享显存，也就是显存和内存是共享的，占用显存实际上也是占用内存，我们统称为内存。</a:t>
            </a:r>
          </a:p>
          <a:p>
            <a:r>
              <a:rPr lang="zh-CN" altLang="zh-CN" sz="1200" kern="1200" dirty="0" smtClean="0">
                <a:solidFill>
                  <a:schemeClr val="tx1"/>
                </a:solidFill>
                <a:effectLst/>
                <a:latin typeface="+mn-lt"/>
                <a:ea typeface="+mn-ea"/>
                <a:cs typeface="+mn-cs"/>
              </a:rPr>
              <a:t>压缩纹理是是个什么东西，和普通的图片有什么区别呢？</a:t>
            </a:r>
          </a:p>
          <a:p>
            <a:r>
              <a:rPr lang="zh-CN" altLang="zh-CN" sz="1200" kern="1200" dirty="0" smtClean="0">
                <a:solidFill>
                  <a:schemeClr val="tx1"/>
                </a:solidFill>
                <a:effectLst/>
                <a:latin typeface="+mn-lt"/>
                <a:ea typeface="+mn-ea"/>
                <a:cs typeface="+mn-cs"/>
              </a:rPr>
              <a:t>平时我们接触到的图片格式，比如</a:t>
            </a:r>
            <a:r>
              <a:rPr lang="en-US" altLang="zh-CN" sz="1200" kern="1200" dirty="0" smtClean="0">
                <a:solidFill>
                  <a:schemeClr val="tx1"/>
                </a:solidFill>
                <a:effectLst/>
                <a:latin typeface="+mn-lt"/>
                <a:ea typeface="+mn-ea"/>
                <a:cs typeface="+mn-cs"/>
              </a:rPr>
              <a:t>PNG</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JPG</a:t>
            </a:r>
            <a:r>
              <a:rPr lang="zh-CN" altLang="zh-CN" sz="1200" kern="1200" dirty="0" smtClean="0">
                <a:solidFill>
                  <a:schemeClr val="tx1"/>
                </a:solidFill>
                <a:effectLst/>
                <a:latin typeface="+mn-lt"/>
                <a:ea typeface="+mn-ea"/>
                <a:cs typeface="+mn-cs"/>
              </a:rPr>
              <a:t>等都是图片压缩格式。他们的目标就是最大限度的降低图片所占用的存储空间，节约磁盘。不过在使用的时候还是需要进行解压，所以并不能节约内存。</a:t>
            </a:r>
          </a:p>
          <a:p>
            <a:r>
              <a:rPr lang="zh-CN" altLang="zh-CN" sz="1200" kern="1200" dirty="0" smtClean="0">
                <a:solidFill>
                  <a:schemeClr val="tx1"/>
                </a:solidFill>
                <a:effectLst/>
                <a:latin typeface="+mn-lt"/>
                <a:ea typeface="+mn-ea"/>
                <a:cs typeface="+mn-cs"/>
              </a:rPr>
              <a:t>而压缩纹理，是一种特殊的图片格式，它的像素格式能直接被</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所识别，能被快速寻址并采样，无需解压即可进行渲染。所以可以节约大量的内存。</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23</a:t>
            </a:fld>
            <a:endParaRPr kumimoji="1" lang="zh-CN" altLang="en-US"/>
          </a:p>
        </p:txBody>
      </p:sp>
    </p:spTree>
    <p:extLst>
      <p:ext uri="{BB962C8B-B14F-4D97-AF65-F5344CB8AC3E}">
        <p14:creationId xmlns:p14="http://schemas.microsoft.com/office/powerpoint/2010/main" val="3531575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增强现实（</a:t>
            </a:r>
            <a:r>
              <a:rPr lang="en-US" altLang="zh-CN" sz="1200" kern="1200" dirty="0" smtClean="0">
                <a:solidFill>
                  <a:schemeClr val="tx1"/>
                </a:solidFill>
                <a:effectLst/>
                <a:latin typeface="+mn-lt"/>
                <a:ea typeface="+mn-ea"/>
                <a:cs typeface="+mn-cs"/>
              </a:rPr>
              <a:t>Augmented Reality</a:t>
            </a:r>
            <a:r>
              <a:rPr lang="zh-CN" altLang="zh-CN" sz="1200" kern="1200" dirty="0" smtClean="0">
                <a:solidFill>
                  <a:schemeClr val="tx1"/>
                </a:solidFill>
                <a:effectLst/>
                <a:latin typeface="+mn-lt"/>
                <a:ea typeface="+mn-ea"/>
                <a:cs typeface="+mn-cs"/>
              </a:rPr>
              <a:t>，简称</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）和虚拟现实（</a:t>
            </a:r>
            <a:r>
              <a:rPr lang="en-US" altLang="zh-CN" sz="1200" kern="1200" dirty="0" smtClean="0">
                <a:solidFill>
                  <a:schemeClr val="tx1"/>
                </a:solidFill>
                <a:effectLst/>
                <a:latin typeface="+mn-lt"/>
                <a:ea typeface="+mn-ea"/>
                <a:cs typeface="+mn-cs"/>
              </a:rPr>
              <a:t>Virtual Reality</a:t>
            </a:r>
            <a:r>
              <a:rPr lang="zh-CN" altLang="zh-CN" sz="1200" kern="1200" dirty="0" smtClean="0">
                <a:solidFill>
                  <a:schemeClr val="tx1"/>
                </a:solidFill>
                <a:effectLst/>
                <a:latin typeface="+mn-lt"/>
                <a:ea typeface="+mn-ea"/>
                <a:cs typeface="+mn-cs"/>
              </a:rPr>
              <a:t>，简称</a:t>
            </a:r>
            <a:r>
              <a:rPr lang="en-US" altLang="zh-CN" sz="1200" kern="1200" dirty="0" smtClean="0">
                <a:solidFill>
                  <a:schemeClr val="tx1"/>
                </a:solidFill>
                <a:effectLst/>
                <a:latin typeface="+mn-lt"/>
                <a:ea typeface="+mn-ea"/>
                <a:cs typeface="+mn-cs"/>
              </a:rPr>
              <a:t>VR</a:t>
            </a:r>
            <a:r>
              <a:rPr lang="zh-CN" altLang="zh-CN" sz="1200" kern="1200" dirty="0" smtClean="0">
                <a:solidFill>
                  <a:schemeClr val="tx1"/>
                </a:solidFill>
                <a:effectLst/>
                <a:latin typeface="+mn-lt"/>
                <a:ea typeface="+mn-ea"/>
                <a:cs typeface="+mn-cs"/>
              </a:rPr>
              <a:t>）概念的出现已经有几十年的历史了，然而</a:t>
            </a:r>
            <a:r>
              <a:rPr lang="en-US" altLang="zh-CN" sz="1200" kern="1200" dirty="0" smtClean="0">
                <a:solidFill>
                  <a:schemeClr val="tx1"/>
                </a:solidFill>
                <a:effectLst/>
                <a:latin typeface="+mn-lt"/>
                <a:ea typeface="+mn-ea"/>
                <a:cs typeface="+mn-cs"/>
              </a:rPr>
              <a:t>VR</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的概念大量出现在科技媒体上吸引各方眼球也就是最近的事情。</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566236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由于这是一种</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直接识别的格式，所以有一定的局限性，不同厂商生产的</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往往支持不同的纹理格式。</a:t>
            </a:r>
          </a:p>
          <a:p>
            <a:r>
              <a:rPr lang="zh-CN" altLang="zh-CN" sz="1200" kern="1200" dirty="0" smtClean="0">
                <a:solidFill>
                  <a:schemeClr val="tx1"/>
                </a:solidFill>
                <a:effectLst/>
                <a:latin typeface="+mn-lt"/>
                <a:ea typeface="+mn-ea"/>
                <a:cs typeface="+mn-cs"/>
              </a:rPr>
              <a:t>值得庆幸的是，还有一些大家都普遍支持的压缩纹理格式。比如</a:t>
            </a:r>
            <a:r>
              <a:rPr lang="en-US" altLang="zh-CN" sz="1200" kern="1200" dirty="0" smtClean="0">
                <a:solidFill>
                  <a:schemeClr val="tx1"/>
                </a:solidFill>
                <a:effectLst/>
                <a:latin typeface="+mn-lt"/>
                <a:ea typeface="+mn-ea"/>
                <a:cs typeface="+mn-cs"/>
              </a:rPr>
              <a:t>ETC1</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ETC2</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ASTC</a:t>
            </a:r>
            <a:r>
              <a:rPr lang="zh-CN" altLang="zh-CN" sz="1200" kern="1200" dirty="0" smtClean="0">
                <a:solidFill>
                  <a:schemeClr val="tx1"/>
                </a:solidFill>
                <a:effectLst/>
                <a:latin typeface="+mn-lt"/>
                <a:ea typeface="+mn-ea"/>
                <a:cs typeface="+mn-cs"/>
              </a:rPr>
              <a:t>等。</a:t>
            </a:r>
          </a:p>
          <a:p>
            <a:r>
              <a:rPr lang="en-US" altLang="zh-CN" sz="1200" kern="1200" dirty="0" smtClean="0">
                <a:solidFill>
                  <a:schemeClr val="tx1"/>
                </a:solidFill>
                <a:effectLst/>
                <a:latin typeface="+mn-lt"/>
                <a:ea typeface="+mn-ea"/>
                <a:cs typeface="+mn-cs"/>
              </a:rPr>
              <a:t>ETC1</a:t>
            </a:r>
            <a:r>
              <a:rPr lang="zh-CN" altLang="zh-CN" sz="1200" kern="1200" dirty="0" smtClean="0">
                <a:solidFill>
                  <a:schemeClr val="tx1"/>
                </a:solidFill>
                <a:effectLst/>
                <a:latin typeface="+mn-lt"/>
                <a:ea typeface="+mn-ea"/>
                <a:cs typeface="+mn-cs"/>
              </a:rPr>
              <a:t>，市面上几乎所有的</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都支持，但是这种格式有个很大的缺点就是不支持</a:t>
            </a:r>
            <a:r>
              <a:rPr lang="en-US" altLang="zh-CN" sz="1200" kern="1200" dirty="0" smtClean="0">
                <a:solidFill>
                  <a:schemeClr val="tx1"/>
                </a:solidFill>
                <a:effectLst/>
                <a:latin typeface="+mn-lt"/>
                <a:ea typeface="+mn-ea"/>
                <a:cs typeface="+mn-cs"/>
              </a:rPr>
              <a:t>ALPHA</a:t>
            </a:r>
            <a:r>
              <a:rPr lang="zh-CN" altLang="zh-CN" sz="120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ETC2</a:t>
            </a:r>
            <a:r>
              <a:rPr lang="zh-CN" altLang="zh-CN" sz="1200" kern="1200" dirty="0" smtClean="0">
                <a:solidFill>
                  <a:schemeClr val="tx1"/>
                </a:solidFill>
                <a:effectLst/>
                <a:latin typeface="+mn-lt"/>
                <a:ea typeface="+mn-ea"/>
                <a:cs typeface="+mn-cs"/>
              </a:rPr>
              <a:t>，市面上大部分</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已经支持，压缩率高达</a:t>
            </a:r>
            <a:r>
              <a:rPr lang="en-US" altLang="zh-CN" sz="1200" kern="1200" dirty="0" smtClean="0">
                <a:solidFill>
                  <a:schemeClr val="tx1"/>
                </a:solidFill>
                <a:effectLst/>
                <a:latin typeface="+mn-lt"/>
                <a:ea typeface="+mn-ea"/>
                <a:cs typeface="+mn-cs"/>
              </a:rPr>
              <a:t>25%</a:t>
            </a:r>
            <a:r>
              <a:rPr lang="zh-CN" altLang="zh-CN" sz="1200" kern="1200" dirty="0" smtClean="0">
                <a:solidFill>
                  <a:schemeClr val="tx1"/>
                </a:solidFill>
                <a:effectLst/>
                <a:latin typeface="+mn-lt"/>
                <a:ea typeface="+mn-ea"/>
                <a:cs typeface="+mn-cs"/>
              </a:rPr>
              <a:t>，苹果从</a:t>
            </a:r>
            <a:r>
              <a:rPr lang="en-US" altLang="zh-CN" sz="1200" kern="1200" dirty="0" smtClean="0">
                <a:solidFill>
                  <a:schemeClr val="tx1"/>
                </a:solidFill>
                <a:effectLst/>
                <a:latin typeface="+mn-lt"/>
                <a:ea typeface="+mn-ea"/>
                <a:cs typeface="+mn-cs"/>
              </a:rPr>
              <a:t>iPhone5S</a:t>
            </a:r>
            <a:r>
              <a:rPr lang="zh-CN" altLang="zh-CN" sz="1200" kern="1200" dirty="0" smtClean="0">
                <a:solidFill>
                  <a:schemeClr val="tx1"/>
                </a:solidFill>
                <a:effectLst/>
                <a:latin typeface="+mn-lt"/>
                <a:ea typeface="+mn-ea"/>
                <a:cs typeface="+mn-cs"/>
              </a:rPr>
              <a:t>开始支持</a:t>
            </a:r>
          </a:p>
          <a:p>
            <a:r>
              <a:rPr lang="en-US" altLang="zh-CN" sz="1200" kern="1200" dirty="0" smtClean="0">
                <a:solidFill>
                  <a:schemeClr val="tx1"/>
                </a:solidFill>
                <a:effectLst/>
                <a:latin typeface="+mn-lt"/>
                <a:ea typeface="+mn-ea"/>
                <a:cs typeface="+mn-cs"/>
              </a:rPr>
              <a:t>ASTC</a:t>
            </a:r>
            <a:r>
              <a:rPr lang="zh-CN" altLang="zh-CN" sz="1200" kern="1200" dirty="0" smtClean="0">
                <a:solidFill>
                  <a:schemeClr val="tx1"/>
                </a:solidFill>
                <a:effectLst/>
                <a:latin typeface="+mn-lt"/>
                <a:ea typeface="+mn-ea"/>
                <a:cs typeface="+mn-cs"/>
              </a:rPr>
              <a:t>，最新的压缩纹理格式，效果好，压缩率可调节只有较新，或者高端的</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才支持，苹果从</a:t>
            </a:r>
            <a:r>
              <a:rPr lang="en-US" altLang="zh-CN" sz="1200" kern="1200" dirty="0" smtClean="0">
                <a:solidFill>
                  <a:schemeClr val="tx1"/>
                </a:solidFill>
                <a:effectLst/>
                <a:latin typeface="+mn-lt"/>
                <a:ea typeface="+mn-ea"/>
                <a:cs typeface="+mn-cs"/>
              </a:rPr>
              <a:t>iPhone6</a:t>
            </a:r>
            <a:r>
              <a:rPr lang="zh-CN" altLang="zh-CN" sz="1200" kern="1200" dirty="0" smtClean="0">
                <a:solidFill>
                  <a:schemeClr val="tx1"/>
                </a:solidFill>
                <a:effectLst/>
                <a:latin typeface="+mn-lt"/>
                <a:ea typeface="+mn-ea"/>
                <a:cs typeface="+mn-cs"/>
              </a:rPr>
              <a:t>开始支持。</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4263045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26</a:t>
            </a:fld>
            <a:endParaRPr kumimoji="1" lang="zh-CN" altLang="en-US"/>
          </a:p>
        </p:txBody>
      </p:sp>
    </p:spTree>
    <p:extLst>
      <p:ext uri="{BB962C8B-B14F-4D97-AF65-F5344CB8AC3E}">
        <p14:creationId xmlns:p14="http://schemas.microsoft.com/office/powerpoint/2010/main" val="1714853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首先，让我们来想一想：什么是现实？现实就是以影像的方式呈现给人类视觉系统的对于真实世界的感知信息。简单的说，就是真实世界的影像。</a:t>
            </a:r>
          </a:p>
          <a:p>
            <a:r>
              <a:rPr lang="zh-CN" altLang="zh-CN" sz="1200" kern="1200" dirty="0" smtClean="0">
                <a:solidFill>
                  <a:schemeClr val="tx1"/>
                </a:solidFill>
                <a:effectLst/>
                <a:latin typeface="+mn-lt"/>
                <a:ea typeface="+mn-ea"/>
                <a:cs typeface="+mn-cs"/>
              </a:rPr>
              <a:t>也就是说，如果以某种方式生成影像，只要足够逼真，是不是就能愚弄人类的眼睛甚至整个大脑呢？当然，目前的技术能力还远远无法实现黑客帝国中的那种深度的沉浸感。事实上，从最早的</a:t>
            </a:r>
            <a:r>
              <a:rPr lang="en-US" altLang="zh-CN" sz="1200" kern="1200" dirty="0" smtClean="0">
                <a:solidFill>
                  <a:schemeClr val="tx1"/>
                </a:solidFill>
                <a:effectLst/>
                <a:latin typeface="+mn-lt"/>
                <a:ea typeface="+mn-ea"/>
                <a:cs typeface="+mn-cs"/>
              </a:rPr>
              <a:t>VR</a:t>
            </a:r>
            <a:r>
              <a:rPr lang="zh-CN" altLang="zh-CN" sz="1200" kern="1200" dirty="0" smtClean="0">
                <a:solidFill>
                  <a:schemeClr val="tx1"/>
                </a:solidFill>
                <a:effectLst/>
                <a:latin typeface="+mn-lt"/>
                <a:ea typeface="+mn-ea"/>
                <a:cs typeface="+mn-cs"/>
              </a:rPr>
              <a:t>原型，</a:t>
            </a:r>
            <a:r>
              <a:rPr lang="en-US" altLang="zh-CN" sz="1200" kern="1200" dirty="0" smtClean="0">
                <a:solidFill>
                  <a:schemeClr val="tx1"/>
                </a:solidFill>
                <a:effectLst/>
                <a:latin typeface="+mn-lt"/>
                <a:ea typeface="+mn-ea"/>
                <a:cs typeface="+mn-cs"/>
              </a:rPr>
              <a:t>1962</a:t>
            </a:r>
            <a:r>
              <a:rPr lang="zh-CN" altLang="zh-CN" sz="1200" kern="1200" dirty="0" smtClean="0">
                <a:solidFill>
                  <a:schemeClr val="tx1"/>
                </a:solidFill>
                <a:effectLst/>
                <a:latin typeface="+mn-lt"/>
                <a:ea typeface="+mn-ea"/>
                <a:cs typeface="+mn-cs"/>
              </a:rPr>
              <a:t>年由</a:t>
            </a:r>
            <a:r>
              <a:rPr lang="en-US" altLang="zh-CN" sz="1200" kern="1200" dirty="0" smtClean="0">
                <a:solidFill>
                  <a:schemeClr val="tx1"/>
                </a:solidFill>
                <a:effectLst/>
                <a:latin typeface="+mn-lt"/>
                <a:ea typeface="+mn-ea"/>
                <a:cs typeface="+mn-cs"/>
              </a:rPr>
              <a:t>Morton </a:t>
            </a:r>
            <a:r>
              <a:rPr lang="en-US" altLang="zh-CN" sz="1200" kern="1200" dirty="0" err="1" smtClean="0">
                <a:solidFill>
                  <a:schemeClr val="tx1"/>
                </a:solidFill>
                <a:effectLst/>
                <a:latin typeface="+mn-lt"/>
                <a:ea typeface="+mn-ea"/>
                <a:cs typeface="+mn-cs"/>
              </a:rPr>
              <a:t>Helig</a:t>
            </a:r>
            <a:r>
              <a:rPr lang="zh-CN" altLang="zh-CN" sz="1200" kern="1200" dirty="0" smtClean="0">
                <a:solidFill>
                  <a:schemeClr val="tx1"/>
                </a:solidFill>
                <a:effectLst/>
                <a:latin typeface="+mn-lt"/>
                <a:ea typeface="+mn-ea"/>
                <a:cs typeface="+mn-cs"/>
              </a:rPr>
              <a:t>发明的虚拟现实</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个人影院</a:t>
            </a:r>
            <a:r>
              <a:rPr lang="en-US" altLang="zh-CN" sz="1200" kern="1200" dirty="0" err="1" smtClean="0">
                <a:solidFill>
                  <a:schemeClr val="tx1"/>
                </a:solidFill>
                <a:effectLst/>
                <a:latin typeface="+mn-lt"/>
                <a:ea typeface="+mn-ea"/>
                <a:cs typeface="+mn-cs"/>
              </a:rPr>
              <a:t>Sensorama</a:t>
            </a:r>
            <a:r>
              <a:rPr lang="zh-CN" altLang="zh-CN" sz="1200" kern="1200" dirty="0" smtClean="0">
                <a:solidFill>
                  <a:schemeClr val="tx1"/>
                </a:solidFill>
                <a:effectLst/>
                <a:latin typeface="+mn-lt"/>
                <a:ea typeface="+mn-ea"/>
                <a:cs typeface="+mn-cs"/>
              </a:rPr>
              <a:t>，到最近风头正劲的</a:t>
            </a:r>
            <a:r>
              <a:rPr lang="en-US" altLang="zh-CN" sz="1200" kern="1200" dirty="0" smtClean="0">
                <a:solidFill>
                  <a:schemeClr val="tx1"/>
                </a:solidFill>
                <a:effectLst/>
                <a:latin typeface="+mn-lt"/>
                <a:ea typeface="+mn-ea"/>
                <a:cs typeface="+mn-cs"/>
              </a:rPr>
              <a:t>Oculus</a:t>
            </a:r>
            <a:r>
              <a:rPr lang="zh-CN" altLang="zh-CN" sz="1200" kern="1200" dirty="0" smtClean="0">
                <a:solidFill>
                  <a:schemeClr val="tx1"/>
                </a:solidFill>
                <a:effectLst/>
                <a:latin typeface="+mn-lt"/>
                <a:ea typeface="+mn-ea"/>
                <a:cs typeface="+mn-cs"/>
              </a:rPr>
              <a:t>，虚拟现实技术也都还处于初级阶段，带来的沉浸感始终处在一种一看就是虚拟的状态。当然，这种状态对于很多应用来说不是什么问题，比如游戏，也确确实实给我们带来了体验上的提升，所以才有了如今大热的各种</a:t>
            </a:r>
            <a:r>
              <a:rPr lang="en-US" altLang="zh-CN" sz="1200" kern="1200" dirty="0" smtClean="0">
                <a:solidFill>
                  <a:schemeClr val="tx1"/>
                </a:solidFill>
                <a:effectLst/>
                <a:latin typeface="+mn-lt"/>
                <a:ea typeface="+mn-ea"/>
                <a:cs typeface="+mn-cs"/>
              </a:rPr>
              <a:t>VR</a:t>
            </a:r>
            <a:r>
              <a:rPr lang="zh-CN" altLang="zh-CN" sz="1200" kern="1200" dirty="0" smtClean="0">
                <a:solidFill>
                  <a:schemeClr val="tx1"/>
                </a:solidFill>
                <a:effectLst/>
                <a:latin typeface="+mn-lt"/>
                <a:ea typeface="+mn-ea"/>
                <a:cs typeface="+mn-cs"/>
              </a:rPr>
              <a:t>产品和资本热捧的各个</a:t>
            </a:r>
            <a:r>
              <a:rPr lang="en-US" altLang="zh-CN" sz="1200" kern="1200" dirty="0" smtClean="0">
                <a:solidFill>
                  <a:schemeClr val="tx1"/>
                </a:solidFill>
                <a:effectLst/>
                <a:latin typeface="+mn-lt"/>
                <a:ea typeface="+mn-ea"/>
                <a:cs typeface="+mn-cs"/>
              </a:rPr>
              <a:t>VR</a:t>
            </a:r>
            <a:r>
              <a:rPr lang="zh-CN" altLang="zh-CN" sz="1200" kern="1200" dirty="0" smtClean="0">
                <a:solidFill>
                  <a:schemeClr val="tx1"/>
                </a:solidFill>
                <a:effectLst/>
                <a:latin typeface="+mn-lt"/>
                <a:ea typeface="+mn-ea"/>
                <a:cs typeface="+mn-cs"/>
              </a:rPr>
              <a:t>大鳄和新秀。</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接下来谈谈</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中的</a:t>
            </a:r>
            <a:r>
              <a:rPr lang="en-US" altLang="zh-CN" sz="1200"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VR</a:t>
            </a:r>
            <a:r>
              <a:rPr lang="zh-CN" altLang="zh-CN" sz="1200" kern="1200" dirty="0" smtClean="0">
                <a:solidFill>
                  <a:schemeClr val="tx1"/>
                </a:solidFill>
                <a:effectLst/>
                <a:latin typeface="+mn-lt"/>
                <a:ea typeface="+mn-ea"/>
                <a:cs typeface="+mn-cs"/>
              </a:rPr>
              <a:t>中的</a:t>
            </a:r>
            <a:r>
              <a:rPr lang="en-US" altLang="zh-CN" sz="1200"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有什么不同呢？</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中的</a:t>
            </a:r>
            <a:r>
              <a:rPr lang="en-US" altLang="zh-CN" sz="1200"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是真实的</a:t>
            </a:r>
            <a:r>
              <a:rPr lang="en-US" altLang="zh-CN" sz="1200"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，相比之下，</a:t>
            </a:r>
            <a:r>
              <a:rPr lang="en-US" altLang="zh-CN" sz="1200" kern="1200" dirty="0" smtClean="0">
                <a:solidFill>
                  <a:schemeClr val="tx1"/>
                </a:solidFill>
                <a:effectLst/>
                <a:latin typeface="+mn-lt"/>
                <a:ea typeface="+mn-ea"/>
                <a:cs typeface="+mn-cs"/>
              </a:rPr>
              <a:t>VR</a:t>
            </a:r>
            <a:r>
              <a:rPr lang="zh-CN" altLang="zh-CN" sz="1200" kern="1200" dirty="0" smtClean="0">
                <a:solidFill>
                  <a:schemeClr val="tx1"/>
                </a:solidFill>
                <a:effectLst/>
                <a:latin typeface="+mn-lt"/>
                <a:ea typeface="+mn-ea"/>
                <a:cs typeface="+mn-cs"/>
              </a:rPr>
              <a:t>中的</a:t>
            </a:r>
            <a:r>
              <a:rPr lang="en-US" altLang="zh-CN" sz="1200"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就是个山寨版的</a:t>
            </a:r>
            <a:r>
              <a:rPr lang="en-US" altLang="zh-CN" sz="1200"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。那么</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这个增强的概念就比较虚幻了：简单的说，凡是能对</a:t>
            </a:r>
            <a:r>
              <a:rPr lang="zh-CN" altLang="en-US" sz="1200" kern="1200" dirty="0" smtClean="0">
                <a:solidFill>
                  <a:schemeClr val="tx1"/>
                </a:solidFill>
                <a:effectLst/>
                <a:latin typeface="+mn-lt"/>
                <a:ea typeface="+mn-ea"/>
                <a:cs typeface="+mn-cs"/>
              </a:rPr>
              <a:t>真实世界</a:t>
            </a:r>
            <a:r>
              <a:rPr lang="zh-CN" altLang="zh-CN" sz="1200" kern="1200" dirty="0" smtClean="0">
                <a:solidFill>
                  <a:schemeClr val="tx1"/>
                </a:solidFill>
                <a:effectLst/>
                <a:latin typeface="+mn-lt"/>
                <a:ea typeface="+mn-ea"/>
                <a:cs typeface="+mn-cs"/>
              </a:rPr>
              <a:t>有附加额外的信息的都算，这也导致</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这个领域的庞大性。现在随便一个普通的辅助系统，也要标榜上</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的名头。</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除了像</a:t>
            </a:r>
            <a:r>
              <a:rPr lang="en-US" altLang="zh-CN" sz="1200" kern="1200" dirty="0" smtClean="0">
                <a:solidFill>
                  <a:schemeClr val="tx1"/>
                </a:solidFill>
                <a:effectLst/>
                <a:latin typeface="+mn-lt"/>
                <a:ea typeface="+mn-ea"/>
                <a:cs typeface="+mn-cs"/>
              </a:rPr>
              <a:t>HoloLens</a:t>
            </a:r>
            <a:r>
              <a:rPr lang="zh-CN" altLang="zh-CN" sz="1200" kern="1200" dirty="0" smtClean="0">
                <a:solidFill>
                  <a:schemeClr val="tx1"/>
                </a:solidFill>
                <a:effectLst/>
                <a:latin typeface="+mn-lt"/>
                <a:ea typeface="+mn-ea"/>
                <a:cs typeface="+mn-cs"/>
              </a:rPr>
              <a:t>中那样在实时影像上叠加的各种花哨东西以外，实用系统如倒车影像里面实时叠加的车道线，投影到玻璃上的车速显示，都可以算。再次强调的是，</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里面的信息是叠加到真实的场景里面的，而不是虚拟的场景（即</a:t>
            </a:r>
            <a:r>
              <a:rPr lang="en-US" altLang="zh-CN" sz="1200" kern="1200" dirty="0" smtClean="0">
                <a:solidFill>
                  <a:schemeClr val="tx1"/>
                </a:solidFill>
                <a:effectLst/>
                <a:latin typeface="+mn-lt"/>
                <a:ea typeface="+mn-ea"/>
                <a:cs typeface="+mn-cs"/>
              </a:rPr>
              <a:t>VR</a:t>
            </a:r>
            <a:r>
              <a:rPr lang="zh-CN" altLang="zh-CN" sz="1200" kern="1200" dirty="0" smtClean="0">
                <a:solidFill>
                  <a:schemeClr val="tx1"/>
                </a:solidFill>
                <a:effectLst/>
                <a:latin typeface="+mn-lt"/>
                <a:ea typeface="+mn-ea"/>
                <a:cs typeface="+mn-cs"/>
              </a:rPr>
              <a:t>）里面的。</a:t>
            </a:r>
          </a:p>
          <a:p>
            <a:r>
              <a:rPr lang="zh-CN" altLang="zh-CN" sz="1200" kern="1200" dirty="0" smtClean="0">
                <a:solidFill>
                  <a:schemeClr val="tx1"/>
                </a:solidFill>
                <a:effectLst/>
                <a:latin typeface="+mn-lt"/>
                <a:ea typeface="+mn-ea"/>
                <a:cs typeface="+mn-cs"/>
              </a:rPr>
              <a:t>一个有意思的点是，有一个小众研究方向是将一部分真实场景中的内容叠加到虚拟场景中，学名</a:t>
            </a:r>
            <a:r>
              <a:rPr lang="en-US" altLang="zh-CN" sz="1200" kern="1200" dirty="0" smtClean="0">
                <a:solidFill>
                  <a:schemeClr val="tx1"/>
                </a:solidFill>
                <a:effectLst/>
                <a:latin typeface="+mn-lt"/>
                <a:ea typeface="+mn-ea"/>
                <a:cs typeface="+mn-cs"/>
              </a:rPr>
              <a:t>Augmented Virtualization</a:t>
            </a:r>
            <a:r>
              <a:rPr lang="zh-CN" altLang="zh-CN" sz="1200" kern="1200" dirty="0" smtClean="0">
                <a:solidFill>
                  <a:schemeClr val="tx1"/>
                </a:solidFill>
                <a:effectLst/>
                <a:latin typeface="+mn-lt"/>
                <a:ea typeface="+mn-ea"/>
                <a:cs typeface="+mn-cs"/>
              </a:rPr>
              <a:t>，简称</a:t>
            </a:r>
            <a:r>
              <a:rPr lang="en-US" altLang="zh-CN" sz="1200" kern="1200" dirty="0" smtClean="0">
                <a:solidFill>
                  <a:schemeClr val="tx1"/>
                </a:solidFill>
                <a:effectLst/>
                <a:latin typeface="+mn-lt"/>
                <a:ea typeface="+mn-ea"/>
                <a:cs typeface="+mn-cs"/>
              </a:rPr>
              <a:t>AV</a:t>
            </a:r>
            <a:r>
              <a:rPr lang="zh-CN" altLang="zh-CN" sz="1200" kern="1200" dirty="0" smtClean="0">
                <a:solidFill>
                  <a:schemeClr val="tx1"/>
                </a:solidFill>
                <a:effectLst/>
                <a:latin typeface="+mn-lt"/>
                <a:ea typeface="+mn-ea"/>
                <a:cs typeface="+mn-cs"/>
              </a:rPr>
              <a:t>（笑）。</a:t>
            </a:r>
          </a:p>
          <a:p>
            <a:r>
              <a:rPr lang="zh-CN" altLang="zh-CN" sz="1200" kern="1200" dirty="0" smtClean="0">
                <a:solidFill>
                  <a:schemeClr val="tx1"/>
                </a:solidFill>
                <a:effectLst/>
                <a:latin typeface="+mn-lt"/>
                <a:ea typeface="+mn-ea"/>
                <a:cs typeface="+mn-cs"/>
              </a:rPr>
              <a:t>增强现实起源甚至可以追溯至现代计算机技术的诞生，但与当代设备相仿的第一个原型机是著名计算机科学家、图灵奖获得者伊万·萨瑟兰（</a:t>
            </a:r>
            <a:r>
              <a:rPr lang="en-US" altLang="zh-CN" sz="1200" kern="1200" dirty="0" smtClean="0">
                <a:solidFill>
                  <a:schemeClr val="tx1"/>
                </a:solidFill>
                <a:effectLst/>
                <a:latin typeface="+mn-lt"/>
                <a:ea typeface="+mn-ea"/>
                <a:cs typeface="+mn-cs"/>
              </a:rPr>
              <a:t>Ivan Sutherland</a:t>
            </a:r>
            <a:r>
              <a:rPr lang="zh-CN" altLang="zh-CN" sz="1200" kern="1200" dirty="0" smtClean="0">
                <a:solidFill>
                  <a:schemeClr val="tx1"/>
                </a:solidFill>
                <a:effectLst/>
                <a:latin typeface="+mn-lt"/>
                <a:ea typeface="+mn-ea"/>
                <a:cs typeface="+mn-cs"/>
              </a:rPr>
              <a:t>）发明的头戴式显示器。</a:t>
            </a:r>
            <a:r>
              <a:rPr lang="en-US" altLang="zh-CN" sz="1200" kern="1200" dirty="0" smtClean="0">
                <a:solidFill>
                  <a:schemeClr val="tx1"/>
                </a:solidFill>
                <a:effectLst/>
                <a:latin typeface="+mn-lt"/>
                <a:ea typeface="+mn-ea"/>
                <a:cs typeface="+mn-cs"/>
              </a:rPr>
              <a:t>1968</a:t>
            </a:r>
            <a:r>
              <a:rPr lang="zh-CN" altLang="zh-CN" sz="1200" kern="1200" dirty="0" smtClean="0">
                <a:solidFill>
                  <a:schemeClr val="tx1"/>
                </a:solidFill>
                <a:effectLst/>
                <a:latin typeface="+mn-lt"/>
                <a:ea typeface="+mn-ea"/>
                <a:cs typeface="+mn-cs"/>
              </a:rPr>
              <a:t>年，作为哈弗大学电气工程副教授的萨瑟兰发明了名为</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达摩克利斯之剑</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的头戴式显示设备。整套系统将显示设备放置在用户头顶的天花板，并通过连接杆和头戴设备相连，能够将简单线框图转换为</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效果的图像。</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早期的</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系统多是应用在工业制造维修或类似场景中的，笨重而且画质粗糙（相对于现在的系统而言）。这一方面是由于当时的计算能力和资源所约束，另一方面也是算法技术的发展还没有到位，同时移动数字影像设备还远未普及到一般个人用户。之后，随着这几个方面的迅猛发展，</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的应用和研究也有了长足的进步。至于最近开始拉风无比的</a:t>
            </a:r>
            <a:r>
              <a:rPr lang="en-US" altLang="zh-CN" sz="1200" kern="1200" dirty="0" smtClean="0">
                <a:solidFill>
                  <a:schemeClr val="tx1"/>
                </a:solidFill>
                <a:effectLst/>
                <a:latin typeface="+mn-lt"/>
                <a:ea typeface="+mn-ea"/>
                <a:cs typeface="+mn-cs"/>
              </a:rPr>
              <a:t>HoloLens</a:t>
            </a:r>
            <a:r>
              <a:rPr lang="zh-CN" altLang="zh-CN" sz="1200" kern="1200" dirty="0" smtClean="0">
                <a:solidFill>
                  <a:schemeClr val="tx1"/>
                </a:solidFill>
                <a:effectLst/>
                <a:latin typeface="+mn-lt"/>
                <a:ea typeface="+mn-ea"/>
                <a:cs typeface="+mn-cs"/>
              </a:rPr>
              <a:t>和神秘兮兮的</a:t>
            </a:r>
            <a:r>
              <a:rPr lang="en-US" altLang="zh-CN" sz="1200" kern="1200" dirty="0" smtClean="0">
                <a:solidFill>
                  <a:schemeClr val="tx1"/>
                </a:solidFill>
                <a:effectLst/>
                <a:latin typeface="+mn-lt"/>
                <a:ea typeface="+mn-ea"/>
                <a:cs typeface="+mn-cs"/>
              </a:rPr>
              <a:t>Magic Leap</a:t>
            </a:r>
            <a:r>
              <a:rPr lang="zh-CN" altLang="zh-CN" sz="1200" kern="1200" dirty="0" smtClean="0">
                <a:solidFill>
                  <a:schemeClr val="tx1"/>
                </a:solidFill>
                <a:effectLst/>
                <a:latin typeface="+mn-lt"/>
                <a:ea typeface="+mn-ea"/>
                <a:cs typeface="+mn-cs"/>
              </a:rPr>
              <a:t>，更是将对</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的关注引向了从所未有的高度。</a:t>
            </a: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总而言之，如果让我们用一句话来概括</a:t>
            </a:r>
            <a:r>
              <a:rPr lang="en-US" altLang="zh-CN" sz="1200" kern="1200" dirty="0" smtClean="0">
                <a:solidFill>
                  <a:schemeClr val="tx1"/>
                </a:solidFill>
                <a:effectLst/>
                <a:latin typeface="+mn-lt"/>
                <a:ea typeface="+mn-ea"/>
                <a:cs typeface="+mn-cs"/>
              </a:rPr>
              <a:t>VR</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的区别，那就是：</a:t>
            </a:r>
          </a:p>
          <a:p>
            <a:r>
              <a:rPr lang="en-US" altLang="zh-CN" sz="1200" kern="1200" dirty="0" smtClean="0">
                <a:solidFill>
                  <a:schemeClr val="tx1"/>
                </a:solidFill>
                <a:effectLst/>
                <a:latin typeface="+mn-lt"/>
                <a:ea typeface="+mn-ea"/>
                <a:cs typeface="+mn-cs"/>
              </a:rPr>
              <a:t>VR</a:t>
            </a:r>
            <a:r>
              <a:rPr lang="zh-CN" altLang="zh-CN" sz="1200" kern="1200" dirty="0" smtClean="0">
                <a:solidFill>
                  <a:schemeClr val="tx1"/>
                </a:solidFill>
                <a:effectLst/>
                <a:latin typeface="+mn-lt"/>
                <a:ea typeface="+mn-ea"/>
                <a:cs typeface="+mn-cs"/>
              </a:rPr>
              <a:t>是趋近现实，</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是超越现实</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2701173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增强现实系统一般具有三个主要特征：虚实结合，实时交互，和三维配准（又称注册、匹配或对准）。</a:t>
            </a:r>
          </a:p>
          <a:p>
            <a:r>
              <a:rPr lang="zh-CN" altLang="zh-CN" sz="1200" kern="1200" dirty="0" smtClean="0">
                <a:solidFill>
                  <a:schemeClr val="tx1"/>
                </a:solidFill>
                <a:effectLst/>
                <a:latin typeface="+mn-lt"/>
                <a:ea typeface="+mn-ea"/>
                <a:cs typeface="+mn-cs"/>
              </a:rPr>
              <a:t>近二十年过去了，</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已经有了长足的发展，系统实现的重心和难点也随之变化，但是这三个要素基本上还是</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系统中不可或缺的。</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上图描绘了一个典型的</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系统的概念流程。从真实世界出发，经过数字成像，然后系统通过影像数据和传感器数据一起对三维世界进行感知理解，同时得到对三维交互的理解。</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3836981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涉及到的范围很广，技术很多。有的已经很成熟，有的却还很稚嫩。对于现在的</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开发者来说，一般只会涉及到其中的识别、渲染、合成三个步骤。</a:t>
            </a:r>
          </a:p>
          <a:p>
            <a:r>
              <a:rPr lang="zh-CN" altLang="zh-CN" sz="1200" kern="1200" dirty="0" smtClean="0">
                <a:solidFill>
                  <a:schemeClr val="tx1"/>
                </a:solidFill>
                <a:effectLst/>
                <a:latin typeface="+mn-lt"/>
                <a:ea typeface="+mn-ea"/>
                <a:cs typeface="+mn-cs"/>
              </a:rPr>
              <a:t>识别主要指的是对世界的理解，手段很多，主要通过各种硬件传感器，比如摄像头，陀螺仪，加速度传感器等。</a:t>
            </a:r>
          </a:p>
          <a:p>
            <a:r>
              <a:rPr lang="zh-CN" altLang="zh-CN" sz="1200" kern="1200" dirty="0" smtClean="0">
                <a:solidFill>
                  <a:schemeClr val="tx1"/>
                </a:solidFill>
                <a:effectLst/>
                <a:latin typeface="+mn-lt"/>
                <a:ea typeface="+mn-ea"/>
                <a:cs typeface="+mn-cs"/>
              </a:rPr>
              <a:t>渲染一般主要采用</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的图像</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比如</a:t>
            </a:r>
            <a:r>
              <a:rPr lang="en-US" altLang="zh-CN" sz="1200" kern="1200" dirty="0" smtClean="0">
                <a:solidFill>
                  <a:schemeClr val="tx1"/>
                </a:solidFill>
                <a:effectLst/>
                <a:latin typeface="+mn-lt"/>
                <a:ea typeface="+mn-ea"/>
                <a:cs typeface="+mn-cs"/>
              </a:rPr>
              <a:t>OpenGL</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DX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Metal</a:t>
            </a:r>
            <a:r>
              <a:rPr lang="zh-CN" altLang="zh-CN" sz="1200" kern="1200" dirty="0" smtClean="0">
                <a:solidFill>
                  <a:schemeClr val="tx1"/>
                </a:solidFill>
                <a:effectLst/>
                <a:latin typeface="+mn-lt"/>
                <a:ea typeface="+mn-ea"/>
                <a:cs typeface="+mn-cs"/>
              </a:rPr>
              <a:t>等。</a:t>
            </a:r>
          </a:p>
          <a:p>
            <a:r>
              <a:rPr lang="zh-CN" altLang="zh-CN" sz="1200" kern="1200" dirty="0" smtClean="0">
                <a:solidFill>
                  <a:schemeClr val="tx1"/>
                </a:solidFill>
                <a:effectLst/>
                <a:latin typeface="+mn-lt"/>
                <a:ea typeface="+mn-ea"/>
                <a:cs typeface="+mn-cs"/>
              </a:rPr>
              <a:t>合成指的是如何将渲染出来的图像和真实世界结合在一起。一般来说，分为光学穿透式和视频穿透式。比如</a:t>
            </a:r>
            <a:r>
              <a:rPr lang="en-US" altLang="zh-CN" sz="1200" kern="1200" dirty="0" smtClean="0">
                <a:solidFill>
                  <a:schemeClr val="tx1"/>
                </a:solidFill>
                <a:effectLst/>
                <a:latin typeface="+mn-lt"/>
                <a:ea typeface="+mn-ea"/>
                <a:cs typeface="+mn-cs"/>
              </a:rPr>
              <a:t>HoloLens</a:t>
            </a:r>
            <a:r>
              <a:rPr lang="zh-CN" altLang="zh-CN" sz="1200" kern="1200" dirty="0" smtClean="0">
                <a:solidFill>
                  <a:schemeClr val="tx1"/>
                </a:solidFill>
                <a:effectLst/>
                <a:latin typeface="+mn-lt"/>
                <a:ea typeface="+mn-ea"/>
                <a:cs typeface="+mn-cs"/>
              </a:rPr>
              <a:t>、汽车挡风玻璃上的速度就是典型的光学穿透式</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。对于普通人来说，手机显然是最常见的视频穿透式。</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3228324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2"/>
            <a:r>
              <a:rPr lang="zh-CN" altLang="zh-CN" sz="1200" b="1" kern="1200" dirty="0" smtClean="0">
                <a:solidFill>
                  <a:schemeClr val="tx1"/>
                </a:solidFill>
                <a:effectLst/>
                <a:latin typeface="+mn-lt"/>
                <a:ea typeface="+mn-ea"/>
                <a:cs typeface="+mn-cs"/>
              </a:rPr>
              <a:t>二维码</a:t>
            </a:r>
          </a:p>
          <a:p>
            <a:r>
              <a:rPr lang="zh-CN" altLang="zh-CN" sz="1200" kern="1200" dirty="0" smtClean="0">
                <a:solidFill>
                  <a:schemeClr val="tx1"/>
                </a:solidFill>
                <a:effectLst/>
                <a:latin typeface="+mn-lt"/>
                <a:ea typeface="+mn-ea"/>
                <a:cs typeface="+mn-cs"/>
              </a:rPr>
              <a:t>和大家如今广为使用的微信二维码原理一样，二维码主要的功能在于提供稳定的快速的识别标识。在</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中，除了识别以外，二维码还兼职提供易于跟踪和对于平面进行定位的功能。因为这个原因，</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中的二维码比一般的二维码来说模式显得简单以便于精确定位。</a:t>
            </a:r>
          </a:p>
          <a:p>
            <a:pPr lvl="2"/>
            <a:r>
              <a:rPr lang="zh-CN" altLang="zh-CN" sz="1200" b="1" kern="1200" dirty="0" smtClean="0">
                <a:solidFill>
                  <a:schemeClr val="tx1"/>
                </a:solidFill>
                <a:effectLst/>
                <a:latin typeface="+mn-lt"/>
                <a:ea typeface="+mn-ea"/>
                <a:cs typeface="+mn-cs"/>
              </a:rPr>
              <a:t>二维图片</a:t>
            </a:r>
          </a:p>
          <a:p>
            <a:r>
              <a:rPr lang="zh-CN" altLang="zh-CN" sz="1200" kern="1200" dirty="0" smtClean="0">
                <a:solidFill>
                  <a:schemeClr val="tx1"/>
                </a:solidFill>
                <a:effectLst/>
                <a:latin typeface="+mn-lt"/>
                <a:ea typeface="+mn-ea"/>
                <a:cs typeface="+mn-cs"/>
              </a:rPr>
              <a:t>二维码的非自然人工痕迹很大地局限了它的应用。一个很自然的拓广是使用二维图片，比如纸币、书本海报、相片卡牌等等。二维码本身也是二维图片，那为啥不把二维码的方法直接用到二维图片上呢？二维码之所以简单就是因为它上面的图案是设计出来的让视觉算法可以迅速识别定位的，一般的二维图片则不具备这种良好的性质，也需要更强大的算法。并且，不是所有的二维图片都可以用来进行</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定位的。极端情况下，一个纯色的没有任何花纹的图片是无法用视觉的方法定位的。</a:t>
            </a:r>
          </a:p>
          <a:p>
            <a:pPr lvl="2"/>
            <a:r>
              <a:rPr lang="zh-CN" altLang="zh-CN" sz="1200" b="1" kern="1200" dirty="0" smtClean="0">
                <a:solidFill>
                  <a:schemeClr val="tx1"/>
                </a:solidFill>
                <a:effectLst/>
                <a:latin typeface="+mn-lt"/>
                <a:ea typeface="+mn-ea"/>
                <a:cs typeface="+mn-cs"/>
              </a:rPr>
              <a:t>三维物体</a:t>
            </a:r>
          </a:p>
          <a:p>
            <a:r>
              <a:rPr lang="zh-CN" altLang="zh-CN" sz="1200" kern="1200" dirty="0" smtClean="0">
                <a:solidFill>
                  <a:schemeClr val="tx1"/>
                </a:solidFill>
                <a:effectLst/>
                <a:latin typeface="+mn-lt"/>
                <a:ea typeface="+mn-ea"/>
                <a:cs typeface="+mn-cs"/>
              </a:rPr>
              <a:t>二维图片的自然扩展当属三维物体。一些简单的规则三维物体，比如圆柱状可乐罐，同样可以作为虚实结合的载体。稍微复杂一些的三维物体通常也可以用类似的方法处理或分解成简单物体处理。但是，对于一些特定的非规则物体，比如人脸，由于有多年的研究积累和海量的数据支持，已经有很多算法可以进行实时精准对齐。然而，如何处理通用的物体仍然是一个巨大的挑战。</a:t>
            </a:r>
          </a:p>
          <a:p>
            <a:pPr lvl="2"/>
            <a:r>
              <a:rPr lang="zh-CN" altLang="zh-CN" sz="1200" b="1" kern="1200" dirty="0" smtClean="0">
                <a:solidFill>
                  <a:schemeClr val="tx1"/>
                </a:solidFill>
                <a:effectLst/>
                <a:latin typeface="+mn-lt"/>
                <a:ea typeface="+mn-ea"/>
                <a:cs typeface="+mn-cs"/>
              </a:rPr>
              <a:t>三维环境</a:t>
            </a:r>
          </a:p>
          <a:p>
            <a:r>
              <a:rPr lang="zh-CN" altLang="zh-CN" sz="1200" kern="1200" dirty="0" smtClean="0">
                <a:solidFill>
                  <a:schemeClr val="tx1"/>
                </a:solidFill>
                <a:effectLst/>
                <a:latin typeface="+mn-lt"/>
                <a:ea typeface="+mn-ea"/>
                <a:cs typeface="+mn-cs"/>
              </a:rPr>
              <a:t>在很多应用中我们需要对整个周围</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环境的几何理解，很长时间以来和可预期的一段时间以内，这一直是个充满挑战的问题。近年来，三维环境感知在无人车和机器人等领域的应用取得了成功的效果，这让人们对在其在</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中的应用充满憧憬。然而，相比无人车等应用场景，</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中可以使用的计算资源和场景先验常常捉襟见肘。受此影响，</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中的三维场景理解研发主要有了两个显而易见的思路，一是多传感器的结合，而是对于应用的定制。两个思路的结合也是实用中常见的手段。</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3729701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2"/>
            <a:r>
              <a:rPr lang="zh-CN" altLang="zh-CN" sz="1200" b="1" kern="1200" dirty="0" smtClean="0">
                <a:solidFill>
                  <a:schemeClr val="tx1"/>
                </a:solidFill>
                <a:effectLst/>
                <a:latin typeface="+mn-lt"/>
                <a:ea typeface="+mn-ea"/>
                <a:cs typeface="+mn-cs"/>
              </a:rPr>
              <a:t>二维平面物体的</a:t>
            </a:r>
            <a:r>
              <a:rPr lang="en-US" altLang="zh-CN" sz="1200" b="1" kern="1200" dirty="0" smtClean="0">
                <a:solidFill>
                  <a:schemeClr val="tx1"/>
                </a:solidFill>
                <a:effectLst/>
                <a:latin typeface="+mn-lt"/>
                <a:ea typeface="+mn-ea"/>
                <a:cs typeface="+mn-cs"/>
              </a:rPr>
              <a:t>AR</a:t>
            </a:r>
            <a:r>
              <a:rPr lang="zh-CN" altLang="zh-CN" sz="1200" b="1" kern="1200" dirty="0" smtClean="0">
                <a:solidFill>
                  <a:schemeClr val="tx1"/>
                </a:solidFill>
                <a:effectLst/>
                <a:latin typeface="+mn-lt"/>
                <a:ea typeface="+mn-ea"/>
                <a:cs typeface="+mn-cs"/>
              </a:rPr>
              <a:t>跟踪</a:t>
            </a:r>
          </a:p>
          <a:p>
            <a:r>
              <a:rPr lang="zh-CN" altLang="zh-CN" sz="1200" kern="1200" dirty="0" smtClean="0">
                <a:solidFill>
                  <a:schemeClr val="tx1"/>
                </a:solidFill>
                <a:effectLst/>
                <a:latin typeface="+mn-lt"/>
                <a:ea typeface="+mn-ea"/>
                <a:cs typeface="+mn-cs"/>
              </a:rPr>
              <a:t>主流的方法大致有两类，一类是直接法，另一类叫叫控制点法。</a:t>
            </a:r>
          </a:p>
          <a:p>
            <a:r>
              <a:rPr lang="zh-CN" altLang="zh-CN" sz="1200" kern="1200" dirty="0" smtClean="0">
                <a:solidFill>
                  <a:schemeClr val="tx1"/>
                </a:solidFill>
                <a:effectLst/>
                <a:latin typeface="+mn-lt"/>
                <a:ea typeface="+mn-ea"/>
                <a:cs typeface="+mn-cs"/>
              </a:rPr>
              <a:t>直接法</a:t>
            </a:r>
          </a:p>
          <a:p>
            <a:r>
              <a:rPr lang="zh-CN" altLang="zh-CN" sz="1200" kern="1200" dirty="0" smtClean="0">
                <a:solidFill>
                  <a:schemeClr val="tx1"/>
                </a:solidFill>
                <a:effectLst/>
                <a:latin typeface="+mn-lt"/>
                <a:ea typeface="+mn-ea"/>
                <a:cs typeface="+mn-cs"/>
              </a:rPr>
              <a:t>一个直观的办法是：假设模板图按照姿态</a:t>
            </a:r>
            <a:r>
              <a:rPr lang="en-US" altLang="zh-CN" sz="1200" kern="1200" dirty="0" smtClean="0">
                <a:solidFill>
                  <a:schemeClr val="tx1"/>
                </a:solidFill>
                <a:effectLst/>
                <a:latin typeface="+mn-lt"/>
                <a:ea typeface="+mn-ea"/>
                <a:cs typeface="+mn-cs"/>
              </a:rPr>
              <a:t>Pt</a:t>
            </a:r>
            <a:r>
              <a:rPr lang="zh-CN" altLang="zh-CN" sz="1200" kern="1200" dirty="0" smtClean="0">
                <a:solidFill>
                  <a:schemeClr val="tx1"/>
                </a:solidFill>
                <a:effectLst/>
                <a:latin typeface="+mn-lt"/>
                <a:ea typeface="+mn-ea"/>
                <a:cs typeface="+mn-cs"/>
              </a:rPr>
              <a:t>变换后对应图像</a:t>
            </a:r>
            <a:r>
              <a:rPr lang="en-US" altLang="zh-CN" sz="1200" kern="1200" dirty="0" smtClean="0">
                <a:solidFill>
                  <a:schemeClr val="tx1"/>
                </a:solidFill>
                <a:effectLst/>
                <a:latin typeface="+mn-lt"/>
                <a:ea typeface="+mn-ea"/>
                <a:cs typeface="+mn-cs"/>
              </a:rPr>
              <a:t>It</a:t>
            </a:r>
            <a:r>
              <a:rPr lang="zh-CN" altLang="zh-CN" sz="1200" kern="1200" dirty="0" smtClean="0">
                <a:solidFill>
                  <a:schemeClr val="tx1"/>
                </a:solidFill>
                <a:effectLst/>
                <a:latin typeface="+mn-lt"/>
                <a:ea typeface="+mn-ea"/>
                <a:cs typeface="+mn-cs"/>
              </a:rPr>
              <a:t>上的一个小区域，那么这个区域可以抠出一个图像</a:t>
            </a:r>
            <a:r>
              <a:rPr lang="en-US" altLang="zh-CN" sz="1200" kern="1200" dirty="0" smtClean="0">
                <a:solidFill>
                  <a:schemeClr val="tx1"/>
                </a:solidFill>
                <a:effectLst/>
                <a:latin typeface="+mn-lt"/>
                <a:ea typeface="+mn-ea"/>
                <a:cs typeface="+mn-cs"/>
              </a:rPr>
              <a:t>T</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T</a:t>
            </a:r>
            <a:r>
              <a:rPr lang="zh-CN" altLang="zh-CN" sz="1200" kern="1200" dirty="0" smtClean="0">
                <a:solidFill>
                  <a:schemeClr val="tx1"/>
                </a:solidFill>
                <a:effectLst/>
                <a:latin typeface="+mn-lt"/>
                <a:ea typeface="+mn-ea"/>
                <a:cs typeface="+mn-cs"/>
              </a:rPr>
              <a:t>（经过归一化以后）应该和模板</a:t>
            </a:r>
            <a:r>
              <a:rPr lang="en-US" altLang="zh-CN" sz="1200"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长得越像越好</a:t>
            </a:r>
          </a:p>
          <a:p>
            <a:r>
              <a:rPr lang="zh-CN" altLang="zh-CN" sz="1200" kern="1200" dirty="0" smtClean="0">
                <a:solidFill>
                  <a:schemeClr val="tx1"/>
                </a:solidFill>
                <a:effectLst/>
                <a:latin typeface="+mn-lt"/>
                <a:ea typeface="+mn-ea"/>
                <a:cs typeface="+mn-cs"/>
              </a:rPr>
              <a:t>控制点法：</a:t>
            </a:r>
          </a:p>
          <a:p>
            <a:r>
              <a:rPr lang="zh-CN" altLang="zh-CN" sz="1200" kern="1200" dirty="0" smtClean="0">
                <a:solidFill>
                  <a:schemeClr val="tx1"/>
                </a:solidFill>
                <a:effectLst/>
                <a:latin typeface="+mn-lt"/>
                <a:ea typeface="+mn-ea"/>
                <a:cs typeface="+mn-cs"/>
              </a:rPr>
              <a:t>控制点类的方法并不直接对姿态进行寻优，而是通过控制点匹配的方法来计算</a:t>
            </a:r>
          </a:p>
          <a:p>
            <a:pPr lvl="2"/>
            <a:r>
              <a:rPr lang="zh-CN" altLang="zh-CN" sz="1200" b="1" kern="1200" dirty="0" smtClean="0">
                <a:solidFill>
                  <a:schemeClr val="tx1"/>
                </a:solidFill>
                <a:effectLst/>
                <a:latin typeface="+mn-lt"/>
                <a:ea typeface="+mn-ea"/>
                <a:cs typeface="+mn-cs"/>
              </a:rPr>
              <a:t>三维环境的</a:t>
            </a:r>
            <a:r>
              <a:rPr lang="en-US" altLang="zh-CN" sz="1200" b="1" kern="1200" dirty="0" smtClean="0">
                <a:solidFill>
                  <a:schemeClr val="tx1"/>
                </a:solidFill>
                <a:effectLst/>
                <a:latin typeface="+mn-lt"/>
                <a:ea typeface="+mn-ea"/>
                <a:cs typeface="+mn-cs"/>
              </a:rPr>
              <a:t>AR</a:t>
            </a:r>
            <a:r>
              <a:rPr lang="zh-CN" altLang="zh-CN" sz="1200" b="1" kern="1200" dirty="0" smtClean="0">
                <a:solidFill>
                  <a:schemeClr val="tx1"/>
                </a:solidFill>
                <a:effectLst/>
                <a:latin typeface="+mn-lt"/>
                <a:ea typeface="+mn-ea"/>
                <a:cs typeface="+mn-cs"/>
              </a:rPr>
              <a:t>跟踪</a:t>
            </a:r>
          </a:p>
          <a:p>
            <a:r>
              <a:rPr lang="zh-CN" altLang="zh-CN" sz="1200" kern="1200" dirty="0" smtClean="0">
                <a:solidFill>
                  <a:schemeClr val="tx1"/>
                </a:solidFill>
                <a:effectLst/>
                <a:latin typeface="+mn-lt"/>
                <a:ea typeface="+mn-ea"/>
                <a:cs typeface="+mn-cs"/>
              </a:rPr>
              <a:t>对于三维环境的动态的实时的理解是当前</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在技术研究方面最活跃的问题。其核心就是最近火热的</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即时定位与地图构建</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SLAM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Simultaneously Localization And Mapping</a:t>
            </a:r>
            <a:r>
              <a:rPr lang="zh-CN" altLang="zh-CN" sz="1200" kern="1200" dirty="0" smtClean="0">
                <a:solidFill>
                  <a:schemeClr val="tx1"/>
                </a:solidFill>
                <a:effectLst/>
                <a:latin typeface="+mn-lt"/>
                <a:ea typeface="+mn-ea"/>
                <a:cs typeface="+mn-cs"/>
              </a:rPr>
              <a:t>），在无人车、无人机和机器人等领域也起着核心作用。</a:t>
            </a:r>
          </a:p>
          <a:p>
            <a:r>
              <a:rPr lang="zh-CN" altLang="zh-CN" sz="1200" kern="1200" dirty="0" smtClean="0">
                <a:solidFill>
                  <a:schemeClr val="tx1"/>
                </a:solidFill>
                <a:effectLst/>
                <a:latin typeface="+mn-lt"/>
                <a:ea typeface="+mn-ea"/>
                <a:cs typeface="+mn-cs"/>
              </a:rPr>
              <a:t>从三维重建的方法和结果，</a:t>
            </a:r>
            <a:r>
              <a:rPr lang="en-US" altLang="zh-CN" sz="1200" kern="1200" dirty="0" smtClean="0">
                <a:solidFill>
                  <a:schemeClr val="tx1"/>
                </a:solidFill>
                <a:effectLst/>
                <a:latin typeface="+mn-lt"/>
                <a:ea typeface="+mn-ea"/>
                <a:cs typeface="+mn-cs"/>
              </a:rPr>
              <a:t>SLAM</a:t>
            </a:r>
            <a:r>
              <a:rPr lang="zh-CN" altLang="zh-CN" sz="1200" kern="1200" dirty="0" smtClean="0">
                <a:solidFill>
                  <a:schemeClr val="tx1"/>
                </a:solidFill>
                <a:effectLst/>
                <a:latin typeface="+mn-lt"/>
                <a:ea typeface="+mn-ea"/>
                <a:cs typeface="+mn-cs"/>
              </a:rPr>
              <a:t>大致可以分为稀疏、半稠密和稠密三类</a:t>
            </a:r>
          </a:p>
          <a:p>
            <a:r>
              <a:rPr lang="zh-CN" altLang="zh-CN" sz="1200" kern="1200" dirty="0" smtClean="0">
                <a:solidFill>
                  <a:schemeClr val="tx1"/>
                </a:solidFill>
                <a:effectLst/>
                <a:latin typeface="+mn-lt"/>
                <a:ea typeface="+mn-ea"/>
                <a:cs typeface="+mn-cs"/>
              </a:rPr>
              <a:t>稠密</a:t>
            </a:r>
            <a:r>
              <a:rPr lang="en-US" altLang="zh-CN" sz="1200" kern="1200" dirty="0" smtClean="0">
                <a:solidFill>
                  <a:schemeClr val="tx1"/>
                </a:solidFill>
                <a:effectLst/>
                <a:latin typeface="+mn-lt"/>
                <a:ea typeface="+mn-ea"/>
                <a:cs typeface="+mn-cs"/>
              </a:rPr>
              <a:t>SLAM</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简单的说，稠密</a:t>
            </a:r>
            <a:r>
              <a:rPr lang="en-US" altLang="zh-CN" sz="1200" kern="1200" dirty="0" smtClean="0">
                <a:solidFill>
                  <a:schemeClr val="tx1"/>
                </a:solidFill>
                <a:effectLst/>
                <a:latin typeface="+mn-lt"/>
                <a:ea typeface="+mn-ea"/>
                <a:cs typeface="+mn-cs"/>
              </a:rPr>
              <a:t>SLAM</a:t>
            </a:r>
            <a:r>
              <a:rPr lang="zh-CN" altLang="zh-CN" sz="1200" kern="1200" dirty="0" smtClean="0">
                <a:solidFill>
                  <a:schemeClr val="tx1"/>
                </a:solidFill>
                <a:effectLst/>
                <a:latin typeface="+mn-lt"/>
                <a:ea typeface="+mn-ea"/>
                <a:cs typeface="+mn-cs"/>
              </a:rPr>
              <a:t>的目的是对所相机所采集到的所有信息进行三维重建。通俗的说，就是对看见的每一个空间上的点算出它到相机的方位和距离，或者知道它在物理空间的位置</a:t>
            </a:r>
          </a:p>
          <a:p>
            <a:r>
              <a:rPr lang="zh-CN" altLang="zh-CN" sz="1200" kern="1200" dirty="0" smtClean="0">
                <a:solidFill>
                  <a:schemeClr val="tx1"/>
                </a:solidFill>
                <a:effectLst/>
                <a:latin typeface="+mn-lt"/>
                <a:ea typeface="+mn-ea"/>
                <a:cs typeface="+mn-cs"/>
              </a:rPr>
              <a:t>稀疏</a:t>
            </a:r>
            <a:r>
              <a:rPr lang="en-US" altLang="zh-CN" sz="1200" kern="1200" dirty="0" smtClean="0">
                <a:solidFill>
                  <a:schemeClr val="tx1"/>
                </a:solidFill>
                <a:effectLst/>
                <a:latin typeface="+mn-lt"/>
                <a:ea typeface="+mn-ea"/>
                <a:cs typeface="+mn-cs"/>
              </a:rPr>
              <a:t>SLAM</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稀疏</a:t>
            </a:r>
            <a:r>
              <a:rPr lang="en-US" altLang="zh-CN" sz="1200" kern="1200" dirty="0" smtClean="0">
                <a:solidFill>
                  <a:schemeClr val="tx1"/>
                </a:solidFill>
                <a:effectLst/>
                <a:latin typeface="+mn-lt"/>
                <a:ea typeface="+mn-ea"/>
                <a:cs typeface="+mn-cs"/>
              </a:rPr>
              <a:t>SLAM</a:t>
            </a:r>
            <a:r>
              <a:rPr lang="zh-CN" altLang="zh-CN" sz="1200" kern="1200" dirty="0" smtClean="0">
                <a:solidFill>
                  <a:schemeClr val="tx1"/>
                </a:solidFill>
                <a:effectLst/>
                <a:latin typeface="+mn-lt"/>
                <a:ea typeface="+mn-ea"/>
                <a:cs typeface="+mn-cs"/>
              </a:rPr>
              <a:t>的三维输出是一系列三维点云。比如三维立方体的角点。相对于实心的三维世界（比如立方体的面），点云所提供的对于三维环境的重建是稀疏的。</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1664905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苹果在</a:t>
            </a:r>
            <a:r>
              <a:rPr lang="en-US" altLang="zh-CN" sz="1200" kern="1200" dirty="0" smtClean="0">
                <a:solidFill>
                  <a:schemeClr val="tx1"/>
                </a:solidFill>
                <a:effectLst/>
                <a:latin typeface="+mn-lt"/>
                <a:ea typeface="+mn-ea"/>
                <a:cs typeface="+mn-cs"/>
              </a:rPr>
              <a:t> WWDC 2017 </a:t>
            </a:r>
            <a:r>
              <a:rPr lang="zh-CN" altLang="zh-CN" sz="1200" kern="1200" dirty="0" smtClean="0">
                <a:solidFill>
                  <a:schemeClr val="tx1"/>
                </a:solidFill>
                <a:effectLst/>
                <a:latin typeface="+mn-lt"/>
                <a:ea typeface="+mn-ea"/>
                <a:cs typeface="+mn-cs"/>
              </a:rPr>
              <a:t>大会上公布的</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ARKit</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可能是</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本次大会最大的亮点</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了。许多人都将</a:t>
            </a:r>
            <a:r>
              <a:rPr lang="en-US" altLang="zh-CN" sz="1200" kern="1200" dirty="0" smtClean="0">
                <a:solidFill>
                  <a:schemeClr val="tx1"/>
                </a:solidFill>
                <a:effectLst/>
                <a:latin typeface="+mn-lt"/>
                <a:ea typeface="+mn-ea"/>
                <a:cs typeface="+mn-cs"/>
              </a:rPr>
              <a:t> AR </a:t>
            </a:r>
            <a:r>
              <a:rPr lang="zh-CN" altLang="zh-CN" sz="1200" kern="1200" dirty="0" smtClean="0">
                <a:solidFill>
                  <a:schemeClr val="tx1"/>
                </a:solidFill>
                <a:effectLst/>
                <a:latin typeface="+mn-lt"/>
                <a:ea typeface="+mn-ea"/>
                <a:cs typeface="+mn-cs"/>
              </a:rPr>
              <a:t>视为业界的下一个潮流。和需要专门设备和其他厂商来说，可能最难能可贵的是，苹果的</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ARKit</a:t>
            </a:r>
            <a:r>
              <a:rPr lang="zh-CN" altLang="zh-CN" sz="1200" kern="1200" dirty="0" smtClean="0">
                <a:solidFill>
                  <a:schemeClr val="tx1"/>
                </a:solidFill>
                <a:effectLst/>
                <a:latin typeface="+mn-lt"/>
                <a:ea typeface="+mn-ea"/>
                <a:cs typeface="+mn-cs"/>
              </a:rPr>
              <a:t>是让大多数普通的</a:t>
            </a:r>
            <a:r>
              <a:rPr lang="en-US" altLang="zh-CN" sz="1200" kern="1200" dirty="0" smtClean="0">
                <a:solidFill>
                  <a:schemeClr val="tx1"/>
                </a:solidFill>
                <a:effectLst/>
                <a:latin typeface="+mn-lt"/>
                <a:ea typeface="+mn-ea"/>
                <a:cs typeface="+mn-cs"/>
              </a:rPr>
              <a:t> iPhone </a:t>
            </a:r>
            <a:r>
              <a:rPr lang="zh-CN" altLang="zh-CN" sz="1200" kern="1200" dirty="0" smtClean="0">
                <a:solidFill>
                  <a:schemeClr val="tx1"/>
                </a:solidFill>
                <a:effectLst/>
                <a:latin typeface="+mn-lt"/>
                <a:ea typeface="+mn-ea"/>
                <a:cs typeface="+mn-cs"/>
              </a:rPr>
              <a:t>用户都能享受</a:t>
            </a:r>
            <a:r>
              <a:rPr lang="en-US" altLang="zh-CN" sz="1200" kern="1200" dirty="0" smtClean="0">
                <a:solidFill>
                  <a:schemeClr val="tx1"/>
                </a:solidFill>
                <a:effectLst/>
                <a:latin typeface="+mn-lt"/>
                <a:ea typeface="+mn-ea"/>
                <a:cs typeface="+mn-cs"/>
              </a:rPr>
              <a:t> AR </a:t>
            </a:r>
            <a:r>
              <a:rPr lang="zh-CN" altLang="zh-CN" sz="1200" kern="1200" dirty="0" smtClean="0">
                <a:solidFill>
                  <a:schemeClr val="tx1"/>
                </a:solidFill>
                <a:effectLst/>
                <a:latin typeface="+mn-lt"/>
                <a:ea typeface="+mn-ea"/>
                <a:cs typeface="+mn-cs"/>
              </a:rPr>
              <a:t>体验。</a:t>
            </a:r>
          </a:p>
          <a:p>
            <a:r>
              <a:rPr lang="zh-CN" altLang="zh-CN" sz="1200" kern="1200" dirty="0" smtClean="0">
                <a:solidFill>
                  <a:schemeClr val="tx1"/>
                </a:solidFill>
                <a:effectLst/>
                <a:latin typeface="+mn-lt"/>
                <a:ea typeface="+mn-ea"/>
                <a:cs typeface="+mn-cs"/>
              </a:rPr>
              <a:t>　　</a:t>
            </a:r>
          </a:p>
          <a:p>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 WWDC </a:t>
            </a:r>
            <a:r>
              <a:rPr lang="zh-CN" altLang="zh-CN" sz="1200" kern="1200" dirty="0" smtClean="0">
                <a:solidFill>
                  <a:schemeClr val="tx1"/>
                </a:solidFill>
                <a:effectLst/>
                <a:latin typeface="+mn-lt"/>
                <a:ea typeface="+mn-ea"/>
                <a:cs typeface="+mn-cs"/>
              </a:rPr>
              <a:t>大会结束了一个多月之后，开发者们已经陆续地上手了</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ARKit</a:t>
            </a:r>
            <a:r>
              <a:rPr lang="zh-CN" altLang="zh-CN" sz="1200" kern="1200" dirty="0" smtClean="0">
                <a:solidFill>
                  <a:schemeClr val="tx1"/>
                </a:solidFill>
                <a:effectLst/>
                <a:latin typeface="+mn-lt"/>
                <a:ea typeface="+mn-ea"/>
                <a:cs typeface="+mn-cs"/>
              </a:rPr>
              <a:t>，而且有了不少初步的成果。</a:t>
            </a:r>
          </a:p>
          <a:p>
            <a:r>
              <a:rPr lang="en-US" altLang="zh-CN" sz="1200" kern="1200" dirty="0" err="1" smtClean="0">
                <a:solidFill>
                  <a:schemeClr val="tx1"/>
                </a:solidFill>
                <a:effectLst/>
                <a:latin typeface="+mn-lt"/>
                <a:ea typeface="+mn-ea"/>
                <a:cs typeface="+mn-cs"/>
              </a:rPr>
              <a:t>ARKit</a:t>
            </a:r>
            <a:r>
              <a:rPr lang="zh-CN" altLang="zh-CN" sz="1200" kern="1200" dirty="0" smtClean="0">
                <a:solidFill>
                  <a:schemeClr val="tx1"/>
                </a:solidFill>
                <a:effectLst/>
                <a:latin typeface="+mn-lt"/>
                <a:ea typeface="+mn-ea"/>
                <a:cs typeface="+mn-cs"/>
              </a:rPr>
              <a:t>本质是基于</a:t>
            </a:r>
            <a:r>
              <a:rPr lang="en-US" altLang="zh-CN" sz="1200" kern="1200" dirty="0" err="1" smtClean="0">
                <a:solidFill>
                  <a:schemeClr val="tx1"/>
                </a:solidFill>
                <a:effectLst/>
                <a:latin typeface="+mn-lt"/>
                <a:ea typeface="+mn-ea"/>
                <a:cs typeface="+mn-cs"/>
              </a:rPr>
              <a:t>SlAM</a:t>
            </a:r>
            <a:r>
              <a:rPr lang="zh-CN" altLang="zh-CN" sz="1200" kern="1200" dirty="0" smtClean="0">
                <a:solidFill>
                  <a:schemeClr val="tx1"/>
                </a:solidFill>
                <a:effectLst/>
                <a:latin typeface="+mn-lt"/>
                <a:ea typeface="+mn-ea"/>
                <a:cs typeface="+mn-cs"/>
              </a:rPr>
              <a:t>的，从目前的能力看，主要提供了</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方面的能力，分别是世界追踪，平面检测，光照估计。</a:t>
            </a:r>
          </a:p>
          <a:p>
            <a:r>
              <a:rPr lang="zh-CN" altLang="zh-CN" sz="1200" kern="1200" dirty="0" smtClean="0">
                <a:solidFill>
                  <a:schemeClr val="tx1"/>
                </a:solidFill>
                <a:effectLst/>
                <a:latin typeface="+mn-lt"/>
                <a:ea typeface="+mn-ea"/>
                <a:cs typeface="+mn-cs"/>
              </a:rPr>
              <a:t>世界追踪，指的是通过对周围环境的理解，定位你现在所处于的位置</a:t>
            </a:r>
          </a:p>
          <a:p>
            <a:r>
              <a:rPr lang="zh-CN" altLang="zh-CN" sz="1200" kern="1200" dirty="0" smtClean="0">
                <a:solidFill>
                  <a:schemeClr val="tx1"/>
                </a:solidFill>
                <a:effectLst/>
                <a:latin typeface="+mn-lt"/>
                <a:ea typeface="+mn-ea"/>
                <a:cs typeface="+mn-cs"/>
              </a:rPr>
              <a:t>平面检测，指的是能检测出水平的平面及其边缘和大小</a:t>
            </a:r>
          </a:p>
          <a:p>
            <a:r>
              <a:rPr lang="zh-CN" altLang="zh-CN" sz="1200" kern="1200" dirty="0" smtClean="0">
                <a:solidFill>
                  <a:schemeClr val="tx1"/>
                </a:solidFill>
                <a:effectLst/>
                <a:latin typeface="+mn-lt"/>
                <a:ea typeface="+mn-ea"/>
                <a:cs typeface="+mn-cs"/>
              </a:rPr>
              <a:t>光照估计，指定是能估计出当前环境光照的大概强度</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9</a:t>
            </a:fld>
            <a:endParaRPr kumimoji="1" lang="zh-CN" altLang="en-US"/>
          </a:p>
        </p:txBody>
      </p:sp>
    </p:spTree>
    <p:extLst>
      <p:ext uri="{BB962C8B-B14F-4D97-AF65-F5344CB8AC3E}">
        <p14:creationId xmlns:p14="http://schemas.microsoft.com/office/powerpoint/2010/main" val="3318552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火热的当下，我们团队也进行了</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方面的探索，于是也推出了这样一个</a:t>
            </a:r>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全景贴纸系统。</a:t>
            </a:r>
          </a:p>
          <a:p>
            <a:r>
              <a:rPr lang="zh-CN" altLang="zh-CN" sz="1200" kern="1200" dirty="0" smtClean="0">
                <a:solidFill>
                  <a:schemeClr val="tx1"/>
                </a:solidFill>
                <a:effectLst/>
                <a:latin typeface="+mn-lt"/>
                <a:ea typeface="+mn-ea"/>
                <a:cs typeface="+mn-cs"/>
              </a:rPr>
              <a:t>第一个视频，可以看到叶子随风飘落的情景，叶子的运动轨迹都是随机且变化的，看起来十分逼真。</a:t>
            </a:r>
          </a:p>
          <a:p>
            <a:r>
              <a:rPr lang="zh-CN" altLang="zh-CN" sz="1200" kern="1200" dirty="0" smtClean="0">
                <a:solidFill>
                  <a:schemeClr val="tx1"/>
                </a:solidFill>
                <a:effectLst/>
                <a:latin typeface="+mn-lt"/>
                <a:ea typeface="+mn-ea"/>
                <a:cs typeface="+mn-cs"/>
              </a:rPr>
              <a:t>第二个视频，可以看到茫茫星空，有</a:t>
            </a:r>
            <a:r>
              <a:rPr lang="en-US" altLang="zh-CN" sz="1200" kern="1200" dirty="0" smtClean="0">
                <a:solidFill>
                  <a:schemeClr val="tx1"/>
                </a:solidFill>
                <a:effectLst/>
                <a:latin typeface="+mn-lt"/>
                <a:ea typeface="+mn-ea"/>
                <a:cs typeface="+mn-cs"/>
              </a:rPr>
              <a:t>12</a:t>
            </a:r>
            <a:r>
              <a:rPr lang="zh-CN" altLang="zh-CN" sz="1200" kern="1200" dirty="0" smtClean="0">
                <a:solidFill>
                  <a:schemeClr val="tx1"/>
                </a:solidFill>
                <a:effectLst/>
                <a:latin typeface="+mn-lt"/>
                <a:ea typeface="+mn-ea"/>
                <a:cs typeface="+mn-cs"/>
              </a:rPr>
              <a:t>个星座环绕着，若隐若现，同时还有流星斜着向下划过。</a:t>
            </a:r>
          </a:p>
          <a:p>
            <a:r>
              <a:rPr lang="zh-CN" altLang="zh-CN" sz="1200" kern="1200" dirty="0" smtClean="0">
                <a:solidFill>
                  <a:schemeClr val="tx1"/>
                </a:solidFill>
                <a:effectLst/>
                <a:latin typeface="+mn-lt"/>
                <a:ea typeface="+mn-ea"/>
                <a:cs typeface="+mn-cs"/>
              </a:rPr>
              <a:t>所以，接下来，我将主要分享，如果设计这样一套系统，并对其进行优化。</a:t>
            </a:r>
          </a:p>
          <a:p>
            <a:r>
              <a:rPr lang="zh-CN" altLang="zh-CN" sz="1200" kern="1200" dirty="0" smtClean="0">
                <a:solidFill>
                  <a:schemeClr val="tx1"/>
                </a:solidFill>
                <a:effectLst/>
                <a:latin typeface="+mn-lt"/>
                <a:ea typeface="+mn-ea"/>
                <a:cs typeface="+mn-cs"/>
              </a:rPr>
              <a:t>所以，接下来，我将主要分享，如果设计这样一套系统，并对其进行优化</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12</a:t>
            </a:fld>
            <a:endParaRPr kumimoji="1" lang="zh-CN" altLang="en-US"/>
          </a:p>
        </p:txBody>
      </p:sp>
    </p:spTree>
    <p:extLst>
      <p:ext uri="{BB962C8B-B14F-4D97-AF65-F5344CB8AC3E}">
        <p14:creationId xmlns:p14="http://schemas.microsoft.com/office/powerpoint/2010/main" val="1825631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301" name="任意形状 300"/>
          <p:cNvSpPr/>
          <p:nvPr userDrawn="1"/>
        </p:nvSpPr>
        <p:spPr>
          <a:xfrm>
            <a:off x="0" y="4443983"/>
            <a:ext cx="12191999" cy="1079437"/>
          </a:xfrm>
          <a:custGeom>
            <a:avLst/>
            <a:gdLst>
              <a:gd name="connsiteX0" fmla="*/ 10439343 w 10873408"/>
              <a:gd name="connsiteY0" fmla="*/ 17 h 1822005"/>
              <a:gd name="connsiteX1" fmla="*/ 10823807 w 10873408"/>
              <a:gd name="connsiteY1" fmla="*/ 160670 h 1822005"/>
              <a:gd name="connsiteX2" fmla="*/ 10873408 w 10873408"/>
              <a:gd name="connsiteY2" fmla="*/ 184273 h 1822005"/>
              <a:gd name="connsiteX3" fmla="*/ 10873408 w 10873408"/>
              <a:gd name="connsiteY3" fmla="*/ 1327582 h 1822005"/>
              <a:gd name="connsiteX4" fmla="*/ 10843181 w 10873408"/>
              <a:gd name="connsiteY4" fmla="*/ 1332070 h 1822005"/>
              <a:gd name="connsiteX5" fmla="*/ 10732453 w 10873408"/>
              <a:gd name="connsiteY5" fmla="*/ 1325792 h 1822005"/>
              <a:gd name="connsiteX6" fmla="*/ 10399944 w 10873408"/>
              <a:gd name="connsiteY6" fmla="*/ 1090264 h 1822005"/>
              <a:gd name="connsiteX7" fmla="*/ 10247544 w 10873408"/>
              <a:gd name="connsiteY7" fmla="*/ 1298083 h 1822005"/>
              <a:gd name="connsiteX8" fmla="*/ 10039726 w 10873408"/>
              <a:gd name="connsiteY8" fmla="*/ 1256519 h 1822005"/>
              <a:gd name="connsiteX9" fmla="*/ 9471690 w 10873408"/>
              <a:gd name="connsiteY9" fmla="*/ 1353501 h 1822005"/>
              <a:gd name="connsiteX10" fmla="*/ 9139181 w 10873408"/>
              <a:gd name="connsiteY10" fmla="*/ 1145683 h 1822005"/>
              <a:gd name="connsiteX11" fmla="*/ 8751253 w 10873408"/>
              <a:gd name="connsiteY11" fmla="*/ 1187246 h 1822005"/>
              <a:gd name="connsiteX12" fmla="*/ 8501872 w 10873408"/>
              <a:gd name="connsiteY12" fmla="*/ 1381210 h 1822005"/>
              <a:gd name="connsiteX13" fmla="*/ 8127799 w 10873408"/>
              <a:gd name="connsiteY13" fmla="*/ 1547464 h 1822005"/>
              <a:gd name="connsiteX14" fmla="*/ 7753726 w 10873408"/>
              <a:gd name="connsiteY14" fmla="*/ 1450483 h 1822005"/>
              <a:gd name="connsiteX15" fmla="*/ 7268817 w 10873408"/>
              <a:gd name="connsiteY15" fmla="*/ 1422773 h 1822005"/>
              <a:gd name="connsiteX16" fmla="*/ 6853181 w 10873408"/>
              <a:gd name="connsiteY16" fmla="*/ 1505901 h 1822005"/>
              <a:gd name="connsiteX17" fmla="*/ 6437544 w 10873408"/>
              <a:gd name="connsiteY17" fmla="*/ 1381210 h 1822005"/>
              <a:gd name="connsiteX18" fmla="*/ 5689399 w 10873408"/>
              <a:gd name="connsiteY18" fmla="*/ 1395064 h 1822005"/>
              <a:gd name="connsiteX19" fmla="*/ 5135217 w 10873408"/>
              <a:gd name="connsiteY19" fmla="*/ 1242664 h 1822005"/>
              <a:gd name="connsiteX20" fmla="*/ 4608744 w 10873408"/>
              <a:gd name="connsiteY20" fmla="*/ 1173392 h 1822005"/>
              <a:gd name="connsiteX21" fmla="*/ 4220817 w 10873408"/>
              <a:gd name="connsiteY21" fmla="*/ 854737 h 1822005"/>
              <a:gd name="connsiteX22" fmla="*/ 3874453 w 10873408"/>
              <a:gd name="connsiteY22" fmla="*/ 1034846 h 1822005"/>
              <a:gd name="connsiteX23" fmla="*/ 3500381 w 10873408"/>
              <a:gd name="connsiteY23" fmla="*/ 1020992 h 1822005"/>
              <a:gd name="connsiteX24" fmla="*/ 3403399 w 10873408"/>
              <a:gd name="connsiteY24" fmla="*/ 1173392 h 1822005"/>
              <a:gd name="connsiteX25" fmla="*/ 3209435 w 10873408"/>
              <a:gd name="connsiteY25" fmla="*/ 1311937 h 1822005"/>
              <a:gd name="connsiteX26" fmla="*/ 3098599 w 10873408"/>
              <a:gd name="connsiteY26" fmla="*/ 1311937 h 1822005"/>
              <a:gd name="connsiteX27" fmla="*/ 2890781 w 10873408"/>
              <a:gd name="connsiteY27" fmla="*/ 1408919 h 1822005"/>
              <a:gd name="connsiteX28" fmla="*/ 2669108 w 10873408"/>
              <a:gd name="connsiteY28" fmla="*/ 1381210 h 1822005"/>
              <a:gd name="connsiteX29" fmla="*/ 2405872 w 10873408"/>
              <a:gd name="connsiteY29" fmla="*/ 1602883 h 1822005"/>
              <a:gd name="connsiteX30" fmla="*/ 2239617 w 10873408"/>
              <a:gd name="connsiteY30" fmla="*/ 1505901 h 1822005"/>
              <a:gd name="connsiteX31" fmla="*/ 1976381 w 10873408"/>
              <a:gd name="connsiteY31" fmla="*/ 1616737 h 1822005"/>
              <a:gd name="connsiteX32" fmla="*/ 1837835 w 10873408"/>
              <a:gd name="connsiteY32" fmla="*/ 1533610 h 1822005"/>
              <a:gd name="connsiteX33" fmla="*/ 1671581 w 10873408"/>
              <a:gd name="connsiteY33" fmla="*/ 1686010 h 1822005"/>
              <a:gd name="connsiteX34" fmla="*/ 1533035 w 10873408"/>
              <a:gd name="connsiteY34" fmla="*/ 1796846 h 1822005"/>
              <a:gd name="connsiteX35" fmla="*/ 1283653 w 10873408"/>
              <a:gd name="connsiteY35" fmla="*/ 1810701 h 1822005"/>
              <a:gd name="connsiteX36" fmla="*/ 1145108 w 10873408"/>
              <a:gd name="connsiteY36" fmla="*/ 1658301 h 1822005"/>
              <a:gd name="connsiteX37" fmla="*/ 881872 w 10873408"/>
              <a:gd name="connsiteY37" fmla="*/ 1561319 h 1822005"/>
              <a:gd name="connsiteX38" fmla="*/ 493944 w 10873408"/>
              <a:gd name="connsiteY38" fmla="*/ 1367355 h 1822005"/>
              <a:gd name="connsiteX39" fmla="*/ 216853 w 10873408"/>
              <a:gd name="connsiteY39" fmla="*/ 1311937 h 1822005"/>
              <a:gd name="connsiteX40" fmla="*/ 57661 w 10873408"/>
              <a:gd name="connsiteY40" fmla="*/ 1092632 h 1822005"/>
              <a:gd name="connsiteX41" fmla="*/ 0 w 10873408"/>
              <a:gd name="connsiteY41" fmla="*/ 999795 h 1822005"/>
              <a:gd name="connsiteX42" fmla="*/ 0 w 10873408"/>
              <a:gd name="connsiteY42" fmla="*/ 123606 h 1822005"/>
              <a:gd name="connsiteX43" fmla="*/ 36623 w 10873408"/>
              <a:gd name="connsiteY43" fmla="*/ 196714 h 1822005"/>
              <a:gd name="connsiteX44" fmla="*/ 286126 w 10873408"/>
              <a:gd name="connsiteY44" fmla="*/ 619210 h 1822005"/>
              <a:gd name="connsiteX45" fmla="*/ 798744 w 10873408"/>
              <a:gd name="connsiteY45" fmla="*/ 882446 h 1822005"/>
              <a:gd name="connsiteX46" fmla="*/ 978853 w 10873408"/>
              <a:gd name="connsiteY46" fmla="*/ 1020992 h 1822005"/>
              <a:gd name="connsiteX47" fmla="*/ 1283653 w 10873408"/>
              <a:gd name="connsiteY47" fmla="*/ 896301 h 1822005"/>
              <a:gd name="connsiteX48" fmla="*/ 1907108 w 10873408"/>
              <a:gd name="connsiteY48" fmla="*/ 536083 h 1822005"/>
              <a:gd name="connsiteX49" fmla="*/ 2488999 w 10873408"/>
              <a:gd name="connsiteY49" fmla="*/ 314410 h 1822005"/>
              <a:gd name="connsiteX50" fmla="*/ 3320272 w 10873408"/>
              <a:gd name="connsiteY50" fmla="*/ 466810 h 1822005"/>
              <a:gd name="connsiteX51" fmla="*/ 3916017 w 10873408"/>
              <a:gd name="connsiteY51" fmla="*/ 619210 h 1822005"/>
              <a:gd name="connsiteX52" fmla="*/ 4137690 w 10873408"/>
              <a:gd name="connsiteY52" fmla="*/ 702337 h 1822005"/>
              <a:gd name="connsiteX53" fmla="*/ 4442490 w 10873408"/>
              <a:gd name="connsiteY53" fmla="*/ 799319 h 1822005"/>
              <a:gd name="connsiteX54" fmla="*/ 4622599 w 10873408"/>
              <a:gd name="connsiteY54" fmla="*/ 979428 h 1822005"/>
              <a:gd name="connsiteX55" fmla="*/ 4955108 w 10873408"/>
              <a:gd name="connsiteY55" fmla="*/ 1062555 h 1822005"/>
              <a:gd name="connsiteX56" fmla="*/ 5287617 w 10873408"/>
              <a:gd name="connsiteY56" fmla="*/ 896301 h 1822005"/>
              <a:gd name="connsiteX57" fmla="*/ 5675544 w 10873408"/>
              <a:gd name="connsiteY57" fmla="*/ 993283 h 1822005"/>
              <a:gd name="connsiteX58" fmla="*/ 5938781 w 10873408"/>
              <a:gd name="connsiteY58" fmla="*/ 743901 h 1822005"/>
              <a:gd name="connsiteX59" fmla="*/ 6188162 w 10873408"/>
              <a:gd name="connsiteY59" fmla="*/ 702337 h 1822005"/>
              <a:gd name="connsiteX60" fmla="*/ 6645362 w 10873408"/>
              <a:gd name="connsiteY60" fmla="*/ 342119 h 1822005"/>
              <a:gd name="connsiteX61" fmla="*/ 6950162 w 10873408"/>
              <a:gd name="connsiteY61" fmla="*/ 605355 h 1822005"/>
              <a:gd name="connsiteX62" fmla="*/ 7227253 w 10873408"/>
              <a:gd name="connsiteY62" fmla="*/ 799319 h 1822005"/>
              <a:gd name="connsiteX63" fmla="*/ 7532053 w 10873408"/>
              <a:gd name="connsiteY63" fmla="*/ 1104119 h 1822005"/>
              <a:gd name="connsiteX64" fmla="*/ 8030817 w 10873408"/>
              <a:gd name="connsiteY64" fmla="*/ 882446 h 1822005"/>
              <a:gd name="connsiteX65" fmla="*/ 8557290 w 10873408"/>
              <a:gd name="connsiteY65" fmla="*/ 910155 h 1822005"/>
              <a:gd name="connsiteX66" fmla="*/ 8834381 w 10873408"/>
              <a:gd name="connsiteY66" fmla="*/ 1034846 h 1822005"/>
              <a:gd name="connsiteX67" fmla="*/ 9319290 w 10873408"/>
              <a:gd name="connsiteY67" fmla="*/ 577646 h 1822005"/>
              <a:gd name="connsiteX68" fmla="*/ 9804199 w 10873408"/>
              <a:gd name="connsiteY68" fmla="*/ 494519 h 1822005"/>
              <a:gd name="connsiteX69" fmla="*/ 10372235 w 10873408"/>
              <a:gd name="connsiteY69" fmla="*/ 9610 h 1822005"/>
              <a:gd name="connsiteX70" fmla="*/ 10439343 w 10873408"/>
              <a:gd name="connsiteY70" fmla="*/ 17 h 182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73408" h="1822005">
                <a:moveTo>
                  <a:pt x="10439343" y="17"/>
                </a:moveTo>
                <a:cubicBezTo>
                  <a:pt x="10572693" y="-1471"/>
                  <a:pt x="10700848" y="95917"/>
                  <a:pt x="10823807" y="160670"/>
                </a:cubicBezTo>
                <a:lnTo>
                  <a:pt x="10873408" y="184273"/>
                </a:lnTo>
                <a:lnTo>
                  <a:pt x="10873408" y="1327582"/>
                </a:lnTo>
                <a:lnTo>
                  <a:pt x="10843181" y="1332070"/>
                </a:lnTo>
                <a:cubicBezTo>
                  <a:pt x="10803169" y="1335606"/>
                  <a:pt x="10765357" y="1335029"/>
                  <a:pt x="10732453" y="1325792"/>
                </a:cubicBezTo>
                <a:cubicBezTo>
                  <a:pt x="10600835" y="1288847"/>
                  <a:pt x="10480762" y="1094882"/>
                  <a:pt x="10399944" y="1090264"/>
                </a:cubicBezTo>
                <a:cubicBezTo>
                  <a:pt x="10319126" y="1085646"/>
                  <a:pt x="10307580" y="1270374"/>
                  <a:pt x="10247544" y="1298083"/>
                </a:cubicBezTo>
                <a:cubicBezTo>
                  <a:pt x="10187508" y="1325792"/>
                  <a:pt x="10169035" y="1247283"/>
                  <a:pt x="10039726" y="1256519"/>
                </a:cubicBezTo>
                <a:cubicBezTo>
                  <a:pt x="9910417" y="1265755"/>
                  <a:pt x="9621781" y="1371974"/>
                  <a:pt x="9471690" y="1353501"/>
                </a:cubicBezTo>
                <a:cubicBezTo>
                  <a:pt x="9321599" y="1335028"/>
                  <a:pt x="9259254" y="1173392"/>
                  <a:pt x="9139181" y="1145683"/>
                </a:cubicBezTo>
                <a:cubicBezTo>
                  <a:pt x="9019108" y="1117974"/>
                  <a:pt x="8857471" y="1147992"/>
                  <a:pt x="8751253" y="1187246"/>
                </a:cubicBezTo>
                <a:cubicBezTo>
                  <a:pt x="8645035" y="1226500"/>
                  <a:pt x="8605781" y="1321174"/>
                  <a:pt x="8501872" y="1381210"/>
                </a:cubicBezTo>
                <a:cubicBezTo>
                  <a:pt x="8397963" y="1441246"/>
                  <a:pt x="8252490" y="1535919"/>
                  <a:pt x="8127799" y="1547464"/>
                </a:cubicBezTo>
                <a:cubicBezTo>
                  <a:pt x="8003108" y="1559009"/>
                  <a:pt x="7896890" y="1471265"/>
                  <a:pt x="7753726" y="1450483"/>
                </a:cubicBezTo>
                <a:cubicBezTo>
                  <a:pt x="7610562" y="1429701"/>
                  <a:pt x="7418908" y="1413537"/>
                  <a:pt x="7268817" y="1422773"/>
                </a:cubicBezTo>
                <a:cubicBezTo>
                  <a:pt x="7118726" y="1432009"/>
                  <a:pt x="6991727" y="1512828"/>
                  <a:pt x="6853181" y="1505901"/>
                </a:cubicBezTo>
                <a:cubicBezTo>
                  <a:pt x="6714636" y="1498974"/>
                  <a:pt x="6631508" y="1399683"/>
                  <a:pt x="6437544" y="1381210"/>
                </a:cubicBezTo>
                <a:cubicBezTo>
                  <a:pt x="6243580" y="1362737"/>
                  <a:pt x="5906453" y="1418155"/>
                  <a:pt x="5689399" y="1395064"/>
                </a:cubicBezTo>
                <a:cubicBezTo>
                  <a:pt x="5472345" y="1371973"/>
                  <a:pt x="5315326" y="1279609"/>
                  <a:pt x="5135217" y="1242664"/>
                </a:cubicBezTo>
                <a:cubicBezTo>
                  <a:pt x="4955108" y="1205719"/>
                  <a:pt x="4761144" y="1238047"/>
                  <a:pt x="4608744" y="1173392"/>
                </a:cubicBezTo>
                <a:cubicBezTo>
                  <a:pt x="4456344" y="1108737"/>
                  <a:pt x="4343199" y="877828"/>
                  <a:pt x="4220817" y="854737"/>
                </a:cubicBezTo>
                <a:cubicBezTo>
                  <a:pt x="4098435" y="831646"/>
                  <a:pt x="3994526" y="1007137"/>
                  <a:pt x="3874453" y="1034846"/>
                </a:cubicBezTo>
                <a:cubicBezTo>
                  <a:pt x="3754380" y="1062555"/>
                  <a:pt x="3578890" y="997901"/>
                  <a:pt x="3500381" y="1020992"/>
                </a:cubicBezTo>
                <a:cubicBezTo>
                  <a:pt x="3421872" y="1044083"/>
                  <a:pt x="3451890" y="1124901"/>
                  <a:pt x="3403399" y="1173392"/>
                </a:cubicBezTo>
                <a:cubicBezTo>
                  <a:pt x="3354908" y="1221883"/>
                  <a:pt x="3260235" y="1288846"/>
                  <a:pt x="3209435" y="1311937"/>
                </a:cubicBezTo>
                <a:cubicBezTo>
                  <a:pt x="3158635" y="1335028"/>
                  <a:pt x="3151708" y="1295773"/>
                  <a:pt x="3098599" y="1311937"/>
                </a:cubicBezTo>
                <a:cubicBezTo>
                  <a:pt x="3045490" y="1328101"/>
                  <a:pt x="2962363" y="1397373"/>
                  <a:pt x="2890781" y="1408919"/>
                </a:cubicBezTo>
                <a:cubicBezTo>
                  <a:pt x="2819199" y="1420465"/>
                  <a:pt x="2749926" y="1348883"/>
                  <a:pt x="2669108" y="1381210"/>
                </a:cubicBezTo>
                <a:cubicBezTo>
                  <a:pt x="2588290" y="1413537"/>
                  <a:pt x="2477454" y="1582101"/>
                  <a:pt x="2405872" y="1602883"/>
                </a:cubicBezTo>
                <a:cubicBezTo>
                  <a:pt x="2334290" y="1623665"/>
                  <a:pt x="2311199" y="1503592"/>
                  <a:pt x="2239617" y="1505901"/>
                </a:cubicBezTo>
                <a:cubicBezTo>
                  <a:pt x="2168035" y="1508210"/>
                  <a:pt x="2043345" y="1612119"/>
                  <a:pt x="1976381" y="1616737"/>
                </a:cubicBezTo>
                <a:cubicBezTo>
                  <a:pt x="1909417" y="1621355"/>
                  <a:pt x="1888635" y="1522064"/>
                  <a:pt x="1837835" y="1533610"/>
                </a:cubicBezTo>
                <a:cubicBezTo>
                  <a:pt x="1787035" y="1545156"/>
                  <a:pt x="1722381" y="1642137"/>
                  <a:pt x="1671581" y="1686010"/>
                </a:cubicBezTo>
                <a:cubicBezTo>
                  <a:pt x="1620781" y="1729883"/>
                  <a:pt x="1597690" y="1776064"/>
                  <a:pt x="1533035" y="1796846"/>
                </a:cubicBezTo>
                <a:cubicBezTo>
                  <a:pt x="1468380" y="1817628"/>
                  <a:pt x="1348307" y="1833792"/>
                  <a:pt x="1283653" y="1810701"/>
                </a:cubicBezTo>
                <a:cubicBezTo>
                  <a:pt x="1218999" y="1787610"/>
                  <a:pt x="1212072" y="1699865"/>
                  <a:pt x="1145108" y="1658301"/>
                </a:cubicBezTo>
                <a:cubicBezTo>
                  <a:pt x="1078145" y="1616737"/>
                  <a:pt x="990399" y="1609810"/>
                  <a:pt x="881872" y="1561319"/>
                </a:cubicBezTo>
                <a:cubicBezTo>
                  <a:pt x="773345" y="1512828"/>
                  <a:pt x="604780" y="1408919"/>
                  <a:pt x="493944" y="1367355"/>
                </a:cubicBezTo>
                <a:cubicBezTo>
                  <a:pt x="383108" y="1325791"/>
                  <a:pt x="329998" y="1415846"/>
                  <a:pt x="216853" y="1311937"/>
                </a:cubicBezTo>
                <a:cubicBezTo>
                  <a:pt x="174424" y="1272971"/>
                  <a:pt x="116733" y="1186597"/>
                  <a:pt x="57661" y="1092632"/>
                </a:cubicBezTo>
                <a:lnTo>
                  <a:pt x="0" y="999795"/>
                </a:lnTo>
                <a:lnTo>
                  <a:pt x="0" y="123606"/>
                </a:lnTo>
                <a:lnTo>
                  <a:pt x="36623" y="196714"/>
                </a:lnTo>
                <a:cubicBezTo>
                  <a:pt x="126366" y="381626"/>
                  <a:pt x="215988" y="591501"/>
                  <a:pt x="286126" y="619210"/>
                </a:cubicBezTo>
                <a:cubicBezTo>
                  <a:pt x="473162" y="693101"/>
                  <a:pt x="683290" y="815482"/>
                  <a:pt x="798744" y="882446"/>
                </a:cubicBezTo>
                <a:cubicBezTo>
                  <a:pt x="914198" y="949410"/>
                  <a:pt x="898035" y="1018683"/>
                  <a:pt x="978853" y="1020992"/>
                </a:cubicBezTo>
                <a:cubicBezTo>
                  <a:pt x="1059671" y="1023301"/>
                  <a:pt x="1128944" y="977119"/>
                  <a:pt x="1283653" y="896301"/>
                </a:cubicBezTo>
                <a:cubicBezTo>
                  <a:pt x="1438362" y="815483"/>
                  <a:pt x="1706217" y="633065"/>
                  <a:pt x="1907108" y="536083"/>
                </a:cubicBezTo>
                <a:cubicBezTo>
                  <a:pt x="2107999" y="439101"/>
                  <a:pt x="2253472" y="325956"/>
                  <a:pt x="2488999" y="314410"/>
                </a:cubicBezTo>
                <a:cubicBezTo>
                  <a:pt x="2724526" y="302864"/>
                  <a:pt x="3082436" y="416010"/>
                  <a:pt x="3320272" y="466810"/>
                </a:cubicBezTo>
                <a:cubicBezTo>
                  <a:pt x="3558108" y="517610"/>
                  <a:pt x="3779781" y="579956"/>
                  <a:pt x="3916017" y="619210"/>
                </a:cubicBezTo>
                <a:cubicBezTo>
                  <a:pt x="4052253" y="658464"/>
                  <a:pt x="4049945" y="672319"/>
                  <a:pt x="4137690" y="702337"/>
                </a:cubicBezTo>
                <a:cubicBezTo>
                  <a:pt x="4225435" y="732355"/>
                  <a:pt x="4361672" y="753137"/>
                  <a:pt x="4442490" y="799319"/>
                </a:cubicBezTo>
                <a:cubicBezTo>
                  <a:pt x="4523308" y="845501"/>
                  <a:pt x="4537163" y="935555"/>
                  <a:pt x="4622599" y="979428"/>
                </a:cubicBezTo>
                <a:cubicBezTo>
                  <a:pt x="4708035" y="1023301"/>
                  <a:pt x="4844272" y="1076409"/>
                  <a:pt x="4955108" y="1062555"/>
                </a:cubicBezTo>
                <a:cubicBezTo>
                  <a:pt x="5065944" y="1048701"/>
                  <a:pt x="5167544" y="907846"/>
                  <a:pt x="5287617" y="896301"/>
                </a:cubicBezTo>
                <a:cubicBezTo>
                  <a:pt x="5407690" y="884756"/>
                  <a:pt x="5567017" y="1018683"/>
                  <a:pt x="5675544" y="993283"/>
                </a:cubicBezTo>
                <a:cubicBezTo>
                  <a:pt x="5784071" y="967883"/>
                  <a:pt x="5853345" y="792392"/>
                  <a:pt x="5938781" y="743901"/>
                </a:cubicBezTo>
                <a:cubicBezTo>
                  <a:pt x="6024217" y="695410"/>
                  <a:pt x="6070399" y="769301"/>
                  <a:pt x="6188162" y="702337"/>
                </a:cubicBezTo>
                <a:cubicBezTo>
                  <a:pt x="6305926" y="635373"/>
                  <a:pt x="6518362" y="358283"/>
                  <a:pt x="6645362" y="342119"/>
                </a:cubicBezTo>
                <a:cubicBezTo>
                  <a:pt x="6772362" y="325955"/>
                  <a:pt x="6853180" y="529155"/>
                  <a:pt x="6950162" y="605355"/>
                </a:cubicBezTo>
                <a:cubicBezTo>
                  <a:pt x="7047144" y="681555"/>
                  <a:pt x="7130271" y="716192"/>
                  <a:pt x="7227253" y="799319"/>
                </a:cubicBezTo>
                <a:cubicBezTo>
                  <a:pt x="7324235" y="882446"/>
                  <a:pt x="7398126" y="1090264"/>
                  <a:pt x="7532053" y="1104119"/>
                </a:cubicBezTo>
                <a:cubicBezTo>
                  <a:pt x="7665980" y="1117974"/>
                  <a:pt x="7859944" y="914773"/>
                  <a:pt x="8030817" y="882446"/>
                </a:cubicBezTo>
                <a:cubicBezTo>
                  <a:pt x="8201690" y="850119"/>
                  <a:pt x="8423363" y="884755"/>
                  <a:pt x="8557290" y="910155"/>
                </a:cubicBezTo>
                <a:cubicBezTo>
                  <a:pt x="8691217" y="935555"/>
                  <a:pt x="8707381" y="1090264"/>
                  <a:pt x="8834381" y="1034846"/>
                </a:cubicBezTo>
                <a:cubicBezTo>
                  <a:pt x="8961381" y="979428"/>
                  <a:pt x="9157654" y="667700"/>
                  <a:pt x="9319290" y="577646"/>
                </a:cubicBezTo>
                <a:cubicBezTo>
                  <a:pt x="9480926" y="487592"/>
                  <a:pt x="9628708" y="589192"/>
                  <a:pt x="9804199" y="494519"/>
                </a:cubicBezTo>
                <a:cubicBezTo>
                  <a:pt x="9979690" y="399846"/>
                  <a:pt x="10192126" y="60410"/>
                  <a:pt x="10372235" y="9610"/>
                </a:cubicBezTo>
                <a:cubicBezTo>
                  <a:pt x="10394749" y="3260"/>
                  <a:pt x="10417118" y="266"/>
                  <a:pt x="10439343" y="1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96" name="任意形状 295"/>
          <p:cNvSpPr/>
          <p:nvPr userDrawn="1"/>
        </p:nvSpPr>
        <p:spPr>
          <a:xfrm>
            <a:off x="1" y="5278690"/>
            <a:ext cx="5743205" cy="788846"/>
          </a:xfrm>
          <a:custGeom>
            <a:avLst/>
            <a:gdLst>
              <a:gd name="connsiteX0" fmla="*/ 4276235 w 5122065"/>
              <a:gd name="connsiteY0" fmla="*/ 0 h 1331509"/>
              <a:gd name="connsiteX1" fmla="*/ 4622599 w 5122065"/>
              <a:gd name="connsiteY1" fmla="*/ 263236 h 1331509"/>
              <a:gd name="connsiteX2" fmla="*/ 4959438 w 5122065"/>
              <a:gd name="connsiteY2" fmla="*/ 365414 h 1331509"/>
              <a:gd name="connsiteX3" fmla="*/ 5122065 w 5122065"/>
              <a:gd name="connsiteY3" fmla="*/ 413482 h 1331509"/>
              <a:gd name="connsiteX4" fmla="*/ 5089500 w 5122065"/>
              <a:gd name="connsiteY4" fmla="*/ 440694 h 1331509"/>
              <a:gd name="connsiteX5" fmla="*/ 4844272 w 5122065"/>
              <a:gd name="connsiteY5" fmla="*/ 665018 h 1331509"/>
              <a:gd name="connsiteX6" fmla="*/ 4345508 w 5122065"/>
              <a:gd name="connsiteY6" fmla="*/ 886691 h 1331509"/>
              <a:gd name="connsiteX7" fmla="*/ 4151544 w 5122065"/>
              <a:gd name="connsiteY7" fmla="*/ 1080654 h 1331509"/>
              <a:gd name="connsiteX8" fmla="*/ 3971435 w 5122065"/>
              <a:gd name="connsiteY8" fmla="*/ 1080654 h 1331509"/>
              <a:gd name="connsiteX9" fmla="*/ 3486526 w 5122065"/>
              <a:gd name="connsiteY9" fmla="*/ 1108364 h 1331509"/>
              <a:gd name="connsiteX10" fmla="*/ 3223290 w 5122065"/>
              <a:gd name="connsiteY10" fmla="*/ 1108364 h 1331509"/>
              <a:gd name="connsiteX11" fmla="*/ 2530562 w 5122065"/>
              <a:gd name="connsiteY11" fmla="*/ 1149927 h 1331509"/>
              <a:gd name="connsiteX12" fmla="*/ 2142635 w 5122065"/>
              <a:gd name="connsiteY12" fmla="*/ 997527 h 1331509"/>
              <a:gd name="connsiteX13" fmla="*/ 2017944 w 5122065"/>
              <a:gd name="connsiteY13" fmla="*/ 1039091 h 1331509"/>
              <a:gd name="connsiteX14" fmla="*/ 1726999 w 5122065"/>
              <a:gd name="connsiteY14" fmla="*/ 928254 h 1331509"/>
              <a:gd name="connsiteX15" fmla="*/ 1131253 w 5122065"/>
              <a:gd name="connsiteY15" fmla="*/ 969818 h 1331509"/>
              <a:gd name="connsiteX16" fmla="*/ 895726 w 5122065"/>
              <a:gd name="connsiteY16" fmla="*/ 1108364 h 1331509"/>
              <a:gd name="connsiteX17" fmla="*/ 535508 w 5122065"/>
              <a:gd name="connsiteY17" fmla="*/ 1191491 h 1331509"/>
              <a:gd name="connsiteX18" fmla="*/ 189144 w 5122065"/>
              <a:gd name="connsiteY18" fmla="*/ 1330036 h 1331509"/>
              <a:gd name="connsiteX19" fmla="*/ 38476 w 5122065"/>
              <a:gd name="connsiteY19" fmla="*/ 1267149 h 1331509"/>
              <a:gd name="connsiteX20" fmla="*/ 0 w 5122065"/>
              <a:gd name="connsiteY20" fmla="*/ 1238995 h 1331509"/>
              <a:gd name="connsiteX21" fmla="*/ 0 w 5122065"/>
              <a:gd name="connsiteY21" fmla="*/ 121717 h 1331509"/>
              <a:gd name="connsiteX22" fmla="*/ 19548 w 5122065"/>
              <a:gd name="connsiteY22" fmla="*/ 121309 h 1331509"/>
              <a:gd name="connsiteX23" fmla="*/ 466235 w 5122065"/>
              <a:gd name="connsiteY23" fmla="*/ 193964 h 1331509"/>
              <a:gd name="connsiteX24" fmla="*/ 729472 w 5122065"/>
              <a:gd name="connsiteY24" fmla="*/ 512618 h 1331509"/>
              <a:gd name="connsiteX25" fmla="*/ 923435 w 5122065"/>
              <a:gd name="connsiteY25" fmla="*/ 484909 h 1331509"/>
              <a:gd name="connsiteX26" fmla="*/ 1477617 w 5122065"/>
              <a:gd name="connsiteY26" fmla="*/ 678873 h 1331509"/>
              <a:gd name="connsiteX27" fmla="*/ 2419726 w 5122065"/>
              <a:gd name="connsiteY27" fmla="*/ 512618 h 1331509"/>
              <a:gd name="connsiteX28" fmla="*/ 3389544 w 5122065"/>
              <a:gd name="connsiteY28" fmla="*/ 290945 h 1331509"/>
              <a:gd name="connsiteX29" fmla="*/ 3514235 w 5122065"/>
              <a:gd name="connsiteY29" fmla="*/ 415636 h 1331509"/>
              <a:gd name="connsiteX30" fmla="*/ 3929872 w 5122065"/>
              <a:gd name="connsiteY30" fmla="*/ 263236 h 1331509"/>
              <a:gd name="connsiteX31" fmla="*/ 4276235 w 5122065"/>
              <a:gd name="connsiteY31" fmla="*/ 0 h 133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22065" h="1331509">
                <a:moveTo>
                  <a:pt x="4276235" y="0"/>
                </a:moveTo>
                <a:cubicBezTo>
                  <a:pt x="4391689" y="0"/>
                  <a:pt x="4449417" y="180109"/>
                  <a:pt x="4622599" y="263236"/>
                </a:cubicBezTo>
                <a:cubicBezTo>
                  <a:pt x="4709190" y="304800"/>
                  <a:pt x="4832726" y="332509"/>
                  <a:pt x="4959438" y="365414"/>
                </a:cubicBezTo>
                <a:lnTo>
                  <a:pt x="5122065" y="413482"/>
                </a:lnTo>
                <a:lnTo>
                  <a:pt x="5089500" y="440694"/>
                </a:lnTo>
                <a:cubicBezTo>
                  <a:pt x="5010238" y="513665"/>
                  <a:pt x="4938079" y="608734"/>
                  <a:pt x="4844272" y="665018"/>
                </a:cubicBezTo>
                <a:cubicBezTo>
                  <a:pt x="4694181" y="755072"/>
                  <a:pt x="4460963" y="817418"/>
                  <a:pt x="4345508" y="886691"/>
                </a:cubicBezTo>
                <a:cubicBezTo>
                  <a:pt x="4230053" y="955964"/>
                  <a:pt x="4213889" y="1048327"/>
                  <a:pt x="4151544" y="1080654"/>
                </a:cubicBezTo>
                <a:cubicBezTo>
                  <a:pt x="4089199" y="1112981"/>
                  <a:pt x="4082271" y="1076036"/>
                  <a:pt x="3971435" y="1080654"/>
                </a:cubicBezTo>
                <a:cubicBezTo>
                  <a:pt x="3860599" y="1085272"/>
                  <a:pt x="3611217" y="1103746"/>
                  <a:pt x="3486526" y="1108364"/>
                </a:cubicBezTo>
                <a:cubicBezTo>
                  <a:pt x="3361835" y="1112982"/>
                  <a:pt x="3382617" y="1101437"/>
                  <a:pt x="3223290" y="1108364"/>
                </a:cubicBezTo>
                <a:cubicBezTo>
                  <a:pt x="3063963" y="1115291"/>
                  <a:pt x="2710671" y="1168400"/>
                  <a:pt x="2530562" y="1149927"/>
                </a:cubicBezTo>
                <a:cubicBezTo>
                  <a:pt x="2350453" y="1131454"/>
                  <a:pt x="2228071" y="1016000"/>
                  <a:pt x="2142635" y="997527"/>
                </a:cubicBezTo>
                <a:cubicBezTo>
                  <a:pt x="2057199" y="979054"/>
                  <a:pt x="2087217" y="1050636"/>
                  <a:pt x="2017944" y="1039091"/>
                </a:cubicBezTo>
                <a:cubicBezTo>
                  <a:pt x="1948671" y="1027546"/>
                  <a:pt x="1874781" y="939800"/>
                  <a:pt x="1726999" y="928254"/>
                </a:cubicBezTo>
                <a:cubicBezTo>
                  <a:pt x="1579217" y="916708"/>
                  <a:pt x="1269798" y="939800"/>
                  <a:pt x="1131253" y="969818"/>
                </a:cubicBezTo>
                <a:cubicBezTo>
                  <a:pt x="992708" y="999836"/>
                  <a:pt x="995017" y="1071419"/>
                  <a:pt x="895726" y="1108364"/>
                </a:cubicBezTo>
                <a:cubicBezTo>
                  <a:pt x="796435" y="1145309"/>
                  <a:pt x="653272" y="1154546"/>
                  <a:pt x="535508" y="1191491"/>
                </a:cubicBezTo>
                <a:cubicBezTo>
                  <a:pt x="417744" y="1228436"/>
                  <a:pt x="350780" y="1295400"/>
                  <a:pt x="189144" y="1330036"/>
                </a:cubicBezTo>
                <a:cubicBezTo>
                  <a:pt x="148735" y="1338695"/>
                  <a:pt x="96203" y="1308100"/>
                  <a:pt x="38476" y="1267149"/>
                </a:cubicBezTo>
                <a:lnTo>
                  <a:pt x="0" y="1238995"/>
                </a:lnTo>
                <a:lnTo>
                  <a:pt x="0" y="121717"/>
                </a:lnTo>
                <a:lnTo>
                  <a:pt x="19548" y="121309"/>
                </a:lnTo>
                <a:cubicBezTo>
                  <a:pt x="177238" y="124331"/>
                  <a:pt x="369542" y="156442"/>
                  <a:pt x="466235" y="193964"/>
                </a:cubicBezTo>
                <a:cubicBezTo>
                  <a:pt x="620944" y="254000"/>
                  <a:pt x="653272" y="464127"/>
                  <a:pt x="729472" y="512618"/>
                </a:cubicBezTo>
                <a:cubicBezTo>
                  <a:pt x="805672" y="561109"/>
                  <a:pt x="798744" y="457200"/>
                  <a:pt x="923435" y="484909"/>
                </a:cubicBezTo>
                <a:cubicBezTo>
                  <a:pt x="1048126" y="512618"/>
                  <a:pt x="1228235" y="674255"/>
                  <a:pt x="1477617" y="678873"/>
                </a:cubicBezTo>
                <a:cubicBezTo>
                  <a:pt x="1726999" y="683491"/>
                  <a:pt x="2101072" y="577273"/>
                  <a:pt x="2419726" y="512618"/>
                </a:cubicBezTo>
                <a:cubicBezTo>
                  <a:pt x="2738380" y="447963"/>
                  <a:pt x="3207126" y="307109"/>
                  <a:pt x="3389544" y="290945"/>
                </a:cubicBezTo>
                <a:cubicBezTo>
                  <a:pt x="3571962" y="274781"/>
                  <a:pt x="3424180" y="420254"/>
                  <a:pt x="3514235" y="415636"/>
                </a:cubicBezTo>
                <a:cubicBezTo>
                  <a:pt x="3604290" y="411018"/>
                  <a:pt x="3802872" y="332509"/>
                  <a:pt x="3929872" y="263236"/>
                </a:cubicBezTo>
                <a:cubicBezTo>
                  <a:pt x="4056872" y="193963"/>
                  <a:pt x="4160781" y="0"/>
                  <a:pt x="4276235"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94" name="任意形状 293"/>
          <p:cNvSpPr/>
          <p:nvPr userDrawn="1"/>
        </p:nvSpPr>
        <p:spPr>
          <a:xfrm>
            <a:off x="5743205" y="5477571"/>
            <a:ext cx="3959039" cy="712575"/>
          </a:xfrm>
          <a:custGeom>
            <a:avLst/>
            <a:gdLst>
              <a:gd name="connsiteX0" fmla="*/ 239912 w 3530860"/>
              <a:gd name="connsiteY0" fmla="*/ 926 h 1202770"/>
              <a:gd name="connsiteX1" fmla="*/ 664316 w 3530860"/>
              <a:gd name="connsiteY1" fmla="*/ 93794 h 1202770"/>
              <a:gd name="connsiteX2" fmla="*/ 1606425 w 3530860"/>
              <a:gd name="connsiteY2" fmla="*/ 273903 h 1202770"/>
              <a:gd name="connsiteX3" fmla="*/ 2700934 w 3530860"/>
              <a:gd name="connsiteY3" fmla="*/ 412448 h 1202770"/>
              <a:gd name="connsiteX4" fmla="*/ 2784061 w 3530860"/>
              <a:gd name="connsiteY4" fmla="*/ 592557 h 1202770"/>
              <a:gd name="connsiteX5" fmla="*/ 3324388 w 3530860"/>
              <a:gd name="connsiteY5" fmla="*/ 564848 h 1202770"/>
              <a:gd name="connsiteX6" fmla="*/ 3483716 w 3530860"/>
              <a:gd name="connsiteY6" fmla="*/ 663562 h 1202770"/>
              <a:gd name="connsiteX7" fmla="*/ 3530860 w 3530860"/>
              <a:gd name="connsiteY7" fmla="*/ 705992 h 1202770"/>
              <a:gd name="connsiteX8" fmla="*/ 3474191 w 3530860"/>
              <a:gd name="connsiteY8" fmla="*/ 745823 h 1202770"/>
              <a:gd name="connsiteX9" fmla="*/ 3227407 w 3530860"/>
              <a:gd name="connsiteY9" fmla="*/ 897357 h 1202770"/>
              <a:gd name="connsiteX10" fmla="*/ 2700934 w 3530860"/>
              <a:gd name="connsiteY10" fmla="*/ 1008194 h 1202770"/>
              <a:gd name="connsiteX11" fmla="*/ 2174461 w 3530860"/>
              <a:gd name="connsiteY11" fmla="*/ 1202157 h 1202770"/>
              <a:gd name="connsiteX12" fmla="*/ 1537152 w 3530860"/>
              <a:gd name="connsiteY12" fmla="*/ 938921 h 1202770"/>
              <a:gd name="connsiteX13" fmla="*/ 692025 w 3530860"/>
              <a:gd name="connsiteY13" fmla="*/ 675685 h 1202770"/>
              <a:gd name="connsiteX14" fmla="*/ 193261 w 3530860"/>
              <a:gd name="connsiteY14" fmla="*/ 163067 h 1202770"/>
              <a:gd name="connsiteX15" fmla="*/ 25599 w 3530860"/>
              <a:gd name="connsiteY15" fmla="*/ 85351 h 1202770"/>
              <a:gd name="connsiteX16" fmla="*/ 0 w 3530860"/>
              <a:gd name="connsiteY16" fmla="*/ 77785 h 1202770"/>
              <a:gd name="connsiteX17" fmla="*/ 16074 w 3530860"/>
              <a:gd name="connsiteY17" fmla="*/ 64353 h 1202770"/>
              <a:gd name="connsiteX18" fmla="*/ 123988 w 3530860"/>
              <a:gd name="connsiteY18" fmla="*/ 10667 h 1202770"/>
              <a:gd name="connsiteX19" fmla="*/ 239912 w 3530860"/>
              <a:gd name="connsiteY19" fmla="*/ 926 h 12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0860" h="1202770">
                <a:moveTo>
                  <a:pt x="239912" y="926"/>
                </a:moveTo>
                <a:cubicBezTo>
                  <a:pt x="356052" y="8502"/>
                  <a:pt x="479011" y="60889"/>
                  <a:pt x="664316" y="93794"/>
                </a:cubicBezTo>
                <a:cubicBezTo>
                  <a:pt x="911389" y="137667"/>
                  <a:pt x="1266989" y="220794"/>
                  <a:pt x="1606425" y="273903"/>
                </a:cubicBezTo>
                <a:cubicBezTo>
                  <a:pt x="1945861" y="327012"/>
                  <a:pt x="2504661" y="359339"/>
                  <a:pt x="2700934" y="412448"/>
                </a:cubicBezTo>
                <a:cubicBezTo>
                  <a:pt x="2897207" y="465557"/>
                  <a:pt x="2680152" y="567157"/>
                  <a:pt x="2784061" y="592557"/>
                </a:cubicBezTo>
                <a:cubicBezTo>
                  <a:pt x="2887970" y="617957"/>
                  <a:pt x="3181224" y="534830"/>
                  <a:pt x="3324388" y="564848"/>
                </a:cubicBezTo>
                <a:cubicBezTo>
                  <a:pt x="3395970" y="579857"/>
                  <a:pt x="3439843" y="620844"/>
                  <a:pt x="3483716" y="663562"/>
                </a:cubicBezTo>
                <a:lnTo>
                  <a:pt x="3530860" y="705992"/>
                </a:lnTo>
                <a:lnTo>
                  <a:pt x="3474191" y="745823"/>
                </a:lnTo>
                <a:cubicBezTo>
                  <a:pt x="3394238" y="803839"/>
                  <a:pt x="3310534" y="863875"/>
                  <a:pt x="3227407" y="897357"/>
                </a:cubicBezTo>
                <a:cubicBezTo>
                  <a:pt x="3061153" y="964321"/>
                  <a:pt x="2876425" y="957394"/>
                  <a:pt x="2700934" y="1008194"/>
                </a:cubicBezTo>
                <a:cubicBezTo>
                  <a:pt x="2525443" y="1058994"/>
                  <a:pt x="2368425" y="1213702"/>
                  <a:pt x="2174461" y="1202157"/>
                </a:cubicBezTo>
                <a:cubicBezTo>
                  <a:pt x="1980497" y="1190612"/>
                  <a:pt x="1784225" y="1026666"/>
                  <a:pt x="1537152" y="938921"/>
                </a:cubicBezTo>
                <a:cubicBezTo>
                  <a:pt x="1290079" y="851176"/>
                  <a:pt x="916007" y="804994"/>
                  <a:pt x="692025" y="675685"/>
                </a:cubicBezTo>
                <a:cubicBezTo>
                  <a:pt x="468043" y="546376"/>
                  <a:pt x="391843" y="287758"/>
                  <a:pt x="193261" y="163067"/>
                </a:cubicBezTo>
                <a:cubicBezTo>
                  <a:pt x="143616" y="131894"/>
                  <a:pt x="86321" y="106783"/>
                  <a:pt x="25599" y="85351"/>
                </a:cubicBezTo>
                <a:lnTo>
                  <a:pt x="0" y="77785"/>
                </a:lnTo>
                <a:lnTo>
                  <a:pt x="16074" y="64353"/>
                </a:lnTo>
                <a:cubicBezTo>
                  <a:pt x="49376" y="39675"/>
                  <a:pt x="84734" y="20481"/>
                  <a:pt x="123988" y="10667"/>
                </a:cubicBezTo>
                <a:cubicBezTo>
                  <a:pt x="163243" y="854"/>
                  <a:pt x="201198" y="-1600"/>
                  <a:pt x="239912" y="92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93" name="任意形状 292"/>
          <p:cNvSpPr/>
          <p:nvPr userDrawn="1"/>
        </p:nvSpPr>
        <p:spPr>
          <a:xfrm>
            <a:off x="9702245" y="5734152"/>
            <a:ext cx="1910118" cy="332679"/>
          </a:xfrm>
          <a:custGeom>
            <a:avLst/>
            <a:gdLst>
              <a:gd name="connsiteX0" fmla="*/ 1125297 w 1703535"/>
              <a:gd name="connsiteY0" fmla="*/ 143 h 561535"/>
              <a:gd name="connsiteX1" fmla="*/ 1262110 w 1703535"/>
              <a:gd name="connsiteY1" fmla="*/ 20925 h 561535"/>
              <a:gd name="connsiteX2" fmla="*/ 1456074 w 1703535"/>
              <a:gd name="connsiteY2" fmla="*/ 214889 h 561535"/>
              <a:gd name="connsiteX3" fmla="*/ 1691601 w 1703535"/>
              <a:gd name="connsiteY3" fmla="*/ 394998 h 561535"/>
              <a:gd name="connsiteX4" fmla="*/ 1703535 w 1703535"/>
              <a:gd name="connsiteY4" fmla="*/ 402494 h 561535"/>
              <a:gd name="connsiteX5" fmla="*/ 1629797 w 1703535"/>
              <a:gd name="connsiteY5" fmla="*/ 437536 h 561535"/>
              <a:gd name="connsiteX6" fmla="*/ 1414510 w 1703535"/>
              <a:gd name="connsiteY6" fmla="*/ 561252 h 561535"/>
              <a:gd name="connsiteX7" fmla="*/ 1054292 w 1703535"/>
              <a:gd name="connsiteY7" fmla="*/ 436561 h 561535"/>
              <a:gd name="connsiteX8" fmla="*/ 791056 w 1703535"/>
              <a:gd name="connsiteY8" fmla="*/ 505834 h 561535"/>
              <a:gd name="connsiteX9" fmla="*/ 652510 w 1703535"/>
              <a:gd name="connsiteY9" fmla="*/ 394998 h 561535"/>
              <a:gd name="connsiteX10" fmla="*/ 112183 w 1703535"/>
              <a:gd name="connsiteY10" fmla="*/ 339580 h 561535"/>
              <a:gd name="connsiteX11" fmla="*/ 22128 w 1703535"/>
              <a:gd name="connsiteY11" fmla="*/ 292821 h 561535"/>
              <a:gd name="connsiteX12" fmla="*/ 0 w 1703535"/>
              <a:gd name="connsiteY12" fmla="*/ 272905 h 561535"/>
              <a:gd name="connsiteX13" fmla="*/ 59904 w 1703535"/>
              <a:gd name="connsiteY13" fmla="*/ 230800 h 561535"/>
              <a:gd name="connsiteX14" fmla="*/ 167601 w 1703535"/>
              <a:gd name="connsiteY14" fmla="*/ 173325 h 561535"/>
              <a:gd name="connsiteX15" fmla="*/ 513965 w 1703535"/>
              <a:gd name="connsiteY15" fmla="*/ 159470 h 561535"/>
              <a:gd name="connsiteX16" fmla="*/ 957310 w 1703535"/>
              <a:gd name="connsiteY16" fmla="*/ 20925 h 561535"/>
              <a:gd name="connsiteX17" fmla="*/ 1125297 w 1703535"/>
              <a:gd name="connsiteY17" fmla="*/ 143 h 5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03535" h="561535">
                <a:moveTo>
                  <a:pt x="1125297" y="143"/>
                </a:moveTo>
                <a:cubicBezTo>
                  <a:pt x="1175519" y="-1011"/>
                  <a:pt x="1220546" y="4762"/>
                  <a:pt x="1262110" y="20925"/>
                </a:cubicBezTo>
                <a:cubicBezTo>
                  <a:pt x="1345237" y="53252"/>
                  <a:pt x="1384492" y="152544"/>
                  <a:pt x="1456074" y="214889"/>
                </a:cubicBezTo>
                <a:cubicBezTo>
                  <a:pt x="1527656" y="277234"/>
                  <a:pt x="1555365" y="309562"/>
                  <a:pt x="1691601" y="394998"/>
                </a:cubicBezTo>
                <a:lnTo>
                  <a:pt x="1703535" y="402494"/>
                </a:lnTo>
                <a:lnTo>
                  <a:pt x="1629797" y="437536"/>
                </a:lnTo>
                <a:cubicBezTo>
                  <a:pt x="1550891" y="488516"/>
                  <a:pt x="1497637" y="556057"/>
                  <a:pt x="1414510" y="561252"/>
                </a:cubicBezTo>
                <a:cubicBezTo>
                  <a:pt x="1303674" y="568179"/>
                  <a:pt x="1158201" y="445797"/>
                  <a:pt x="1054292" y="436561"/>
                </a:cubicBezTo>
                <a:cubicBezTo>
                  <a:pt x="950383" y="427325"/>
                  <a:pt x="858020" y="512761"/>
                  <a:pt x="791056" y="505834"/>
                </a:cubicBezTo>
                <a:cubicBezTo>
                  <a:pt x="724092" y="498907"/>
                  <a:pt x="765656" y="422707"/>
                  <a:pt x="652510" y="394998"/>
                </a:cubicBezTo>
                <a:cubicBezTo>
                  <a:pt x="539364" y="367289"/>
                  <a:pt x="255347" y="383453"/>
                  <a:pt x="112183" y="339580"/>
                </a:cubicBezTo>
                <a:cubicBezTo>
                  <a:pt x="76392" y="328612"/>
                  <a:pt x="47528" y="312015"/>
                  <a:pt x="22128" y="292821"/>
                </a:cubicBezTo>
                <a:lnTo>
                  <a:pt x="0" y="272905"/>
                </a:lnTo>
                <a:lnTo>
                  <a:pt x="59904" y="230800"/>
                </a:lnTo>
                <a:cubicBezTo>
                  <a:pt x="97462" y="206374"/>
                  <a:pt x="133542" y="186025"/>
                  <a:pt x="167601" y="173325"/>
                </a:cubicBezTo>
                <a:cubicBezTo>
                  <a:pt x="303837" y="122525"/>
                  <a:pt x="382347" y="184870"/>
                  <a:pt x="513965" y="159470"/>
                </a:cubicBezTo>
                <a:cubicBezTo>
                  <a:pt x="645583" y="134070"/>
                  <a:pt x="832619" y="44016"/>
                  <a:pt x="957310" y="20925"/>
                </a:cubicBezTo>
                <a:cubicBezTo>
                  <a:pt x="1019656" y="9380"/>
                  <a:pt x="1075074" y="1298"/>
                  <a:pt x="1125297" y="143"/>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92" name="任意形状 291"/>
          <p:cNvSpPr/>
          <p:nvPr userDrawn="1"/>
        </p:nvSpPr>
        <p:spPr>
          <a:xfrm>
            <a:off x="11612362" y="5920949"/>
            <a:ext cx="579637" cy="228574"/>
          </a:xfrm>
          <a:custGeom>
            <a:avLst/>
            <a:gdLst>
              <a:gd name="connsiteX0" fmla="*/ 516948 w 516948"/>
              <a:gd name="connsiteY0" fmla="*/ 0 h 385814"/>
              <a:gd name="connsiteX1" fmla="*/ 516948 w 516948"/>
              <a:gd name="connsiteY1" fmla="*/ 385814 h 385814"/>
              <a:gd name="connsiteX2" fmla="*/ 415392 w 516948"/>
              <a:gd name="connsiteY2" fmla="*/ 335249 h 385814"/>
              <a:gd name="connsiteX3" fmla="*/ 44134 w 516948"/>
              <a:gd name="connsiteY3" fmla="*/ 114916 h 385814"/>
              <a:gd name="connsiteX4" fmla="*/ 0 w 516948"/>
              <a:gd name="connsiteY4" fmla="*/ 87194 h 385814"/>
              <a:gd name="connsiteX5" fmla="*/ 15775 w 516948"/>
              <a:gd name="connsiteY5" fmla="*/ 79698 h 385814"/>
              <a:gd name="connsiteX6" fmla="*/ 480132 w 516948"/>
              <a:gd name="connsiteY6" fmla="*/ 11033 h 385814"/>
              <a:gd name="connsiteX7" fmla="*/ 516948 w 516948"/>
              <a:gd name="connsiteY7" fmla="*/ 0 h 38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948" h="385814">
                <a:moveTo>
                  <a:pt x="516948" y="0"/>
                </a:moveTo>
                <a:lnTo>
                  <a:pt x="516948" y="385814"/>
                </a:lnTo>
                <a:lnTo>
                  <a:pt x="415392" y="335249"/>
                </a:lnTo>
                <a:cubicBezTo>
                  <a:pt x="282619" y="263722"/>
                  <a:pt x="145336" y="178439"/>
                  <a:pt x="44134" y="114916"/>
                </a:cubicBezTo>
                <a:lnTo>
                  <a:pt x="0" y="87194"/>
                </a:lnTo>
                <a:lnTo>
                  <a:pt x="15775" y="79698"/>
                </a:lnTo>
                <a:cubicBezTo>
                  <a:pt x="134981" y="43330"/>
                  <a:pt x="353191" y="40551"/>
                  <a:pt x="480132" y="11033"/>
                </a:cubicBezTo>
                <a:lnTo>
                  <a:pt x="51694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63" name="任意形状 262"/>
          <p:cNvSpPr/>
          <p:nvPr userDrawn="1"/>
        </p:nvSpPr>
        <p:spPr>
          <a:xfrm>
            <a:off x="0" y="4949130"/>
            <a:ext cx="12191999" cy="1023477"/>
          </a:xfrm>
          <a:custGeom>
            <a:avLst/>
            <a:gdLst>
              <a:gd name="connsiteX0" fmla="*/ 4175722 w 10873408"/>
              <a:gd name="connsiteY0" fmla="*/ 2061 h 1727548"/>
              <a:gd name="connsiteX1" fmla="*/ 4220817 w 10873408"/>
              <a:gd name="connsiteY1" fmla="*/ 2088 h 1727548"/>
              <a:gd name="connsiteX2" fmla="*/ 4608744 w 10873408"/>
              <a:gd name="connsiteY2" fmla="*/ 320743 h 1727548"/>
              <a:gd name="connsiteX3" fmla="*/ 5135217 w 10873408"/>
              <a:gd name="connsiteY3" fmla="*/ 390015 h 1727548"/>
              <a:gd name="connsiteX4" fmla="*/ 5689399 w 10873408"/>
              <a:gd name="connsiteY4" fmla="*/ 542415 h 1727548"/>
              <a:gd name="connsiteX5" fmla="*/ 6437544 w 10873408"/>
              <a:gd name="connsiteY5" fmla="*/ 528561 h 1727548"/>
              <a:gd name="connsiteX6" fmla="*/ 6853181 w 10873408"/>
              <a:gd name="connsiteY6" fmla="*/ 653252 h 1727548"/>
              <a:gd name="connsiteX7" fmla="*/ 7268817 w 10873408"/>
              <a:gd name="connsiteY7" fmla="*/ 570124 h 1727548"/>
              <a:gd name="connsiteX8" fmla="*/ 7753726 w 10873408"/>
              <a:gd name="connsiteY8" fmla="*/ 597834 h 1727548"/>
              <a:gd name="connsiteX9" fmla="*/ 8127799 w 10873408"/>
              <a:gd name="connsiteY9" fmla="*/ 694815 h 1727548"/>
              <a:gd name="connsiteX10" fmla="*/ 8501872 w 10873408"/>
              <a:gd name="connsiteY10" fmla="*/ 528561 h 1727548"/>
              <a:gd name="connsiteX11" fmla="*/ 8751253 w 10873408"/>
              <a:gd name="connsiteY11" fmla="*/ 334597 h 1727548"/>
              <a:gd name="connsiteX12" fmla="*/ 9139181 w 10873408"/>
              <a:gd name="connsiteY12" fmla="*/ 293034 h 1727548"/>
              <a:gd name="connsiteX13" fmla="*/ 9471690 w 10873408"/>
              <a:gd name="connsiteY13" fmla="*/ 500852 h 1727548"/>
              <a:gd name="connsiteX14" fmla="*/ 10039726 w 10873408"/>
              <a:gd name="connsiteY14" fmla="*/ 403870 h 1727548"/>
              <a:gd name="connsiteX15" fmla="*/ 10247544 w 10873408"/>
              <a:gd name="connsiteY15" fmla="*/ 445434 h 1727548"/>
              <a:gd name="connsiteX16" fmla="*/ 10399944 w 10873408"/>
              <a:gd name="connsiteY16" fmla="*/ 237615 h 1727548"/>
              <a:gd name="connsiteX17" fmla="*/ 10732453 w 10873408"/>
              <a:gd name="connsiteY17" fmla="*/ 473143 h 1727548"/>
              <a:gd name="connsiteX18" fmla="*/ 10843181 w 10873408"/>
              <a:gd name="connsiteY18" fmla="*/ 479421 h 1727548"/>
              <a:gd name="connsiteX19" fmla="*/ 10873408 w 10873408"/>
              <a:gd name="connsiteY19" fmla="*/ 474933 h 1727548"/>
              <a:gd name="connsiteX20" fmla="*/ 10873408 w 10873408"/>
              <a:gd name="connsiteY20" fmla="*/ 1640354 h 1727548"/>
              <a:gd name="connsiteX21" fmla="*/ 10836592 w 10873408"/>
              <a:gd name="connsiteY21" fmla="*/ 1651387 h 1727548"/>
              <a:gd name="connsiteX22" fmla="*/ 10372235 w 10873408"/>
              <a:gd name="connsiteY22" fmla="*/ 1720052 h 1727548"/>
              <a:gd name="connsiteX23" fmla="*/ 10356460 w 10873408"/>
              <a:gd name="connsiteY23" fmla="*/ 1727548 h 1727548"/>
              <a:gd name="connsiteX24" fmla="*/ 10344526 w 10873408"/>
              <a:gd name="connsiteY24" fmla="*/ 1720052 h 1727548"/>
              <a:gd name="connsiteX25" fmla="*/ 10108999 w 10873408"/>
              <a:gd name="connsiteY25" fmla="*/ 1539943 h 1727548"/>
              <a:gd name="connsiteX26" fmla="*/ 9915035 w 10873408"/>
              <a:gd name="connsiteY26" fmla="*/ 1345979 h 1727548"/>
              <a:gd name="connsiteX27" fmla="*/ 9610235 w 10873408"/>
              <a:gd name="connsiteY27" fmla="*/ 1345979 h 1727548"/>
              <a:gd name="connsiteX28" fmla="*/ 9166890 w 10873408"/>
              <a:gd name="connsiteY28" fmla="*/ 1484524 h 1727548"/>
              <a:gd name="connsiteX29" fmla="*/ 8820526 w 10873408"/>
              <a:gd name="connsiteY29" fmla="*/ 1498379 h 1727548"/>
              <a:gd name="connsiteX30" fmla="*/ 8712829 w 10873408"/>
              <a:gd name="connsiteY30" fmla="*/ 1555854 h 1727548"/>
              <a:gd name="connsiteX31" fmla="*/ 8652925 w 10873408"/>
              <a:gd name="connsiteY31" fmla="*/ 1597959 h 1727548"/>
              <a:gd name="connsiteX32" fmla="*/ 8605781 w 10873408"/>
              <a:gd name="connsiteY32" fmla="*/ 1555529 h 1727548"/>
              <a:gd name="connsiteX33" fmla="*/ 8446453 w 10873408"/>
              <a:gd name="connsiteY33" fmla="*/ 1456815 h 1727548"/>
              <a:gd name="connsiteX34" fmla="*/ 7906126 w 10873408"/>
              <a:gd name="connsiteY34" fmla="*/ 1484524 h 1727548"/>
              <a:gd name="connsiteX35" fmla="*/ 7822999 w 10873408"/>
              <a:gd name="connsiteY35" fmla="*/ 1304415 h 1727548"/>
              <a:gd name="connsiteX36" fmla="*/ 6728490 w 10873408"/>
              <a:gd name="connsiteY36" fmla="*/ 1165870 h 1727548"/>
              <a:gd name="connsiteX37" fmla="*/ 5786381 w 10873408"/>
              <a:gd name="connsiteY37" fmla="*/ 985761 h 1727548"/>
              <a:gd name="connsiteX38" fmla="*/ 5246053 w 10873408"/>
              <a:gd name="connsiteY38" fmla="*/ 902634 h 1727548"/>
              <a:gd name="connsiteX39" fmla="*/ 5138139 w 10873408"/>
              <a:gd name="connsiteY39" fmla="*/ 956320 h 1727548"/>
              <a:gd name="connsiteX40" fmla="*/ 5122065 w 10873408"/>
              <a:gd name="connsiteY40" fmla="*/ 969752 h 1727548"/>
              <a:gd name="connsiteX41" fmla="*/ 4959438 w 10873408"/>
              <a:gd name="connsiteY41" fmla="*/ 921684 h 1727548"/>
              <a:gd name="connsiteX42" fmla="*/ 4622599 w 10873408"/>
              <a:gd name="connsiteY42" fmla="*/ 819506 h 1727548"/>
              <a:gd name="connsiteX43" fmla="*/ 4276235 w 10873408"/>
              <a:gd name="connsiteY43" fmla="*/ 556270 h 1727548"/>
              <a:gd name="connsiteX44" fmla="*/ 3929872 w 10873408"/>
              <a:gd name="connsiteY44" fmla="*/ 819506 h 1727548"/>
              <a:gd name="connsiteX45" fmla="*/ 3514235 w 10873408"/>
              <a:gd name="connsiteY45" fmla="*/ 971906 h 1727548"/>
              <a:gd name="connsiteX46" fmla="*/ 3389544 w 10873408"/>
              <a:gd name="connsiteY46" fmla="*/ 847215 h 1727548"/>
              <a:gd name="connsiteX47" fmla="*/ 2419726 w 10873408"/>
              <a:gd name="connsiteY47" fmla="*/ 1068888 h 1727548"/>
              <a:gd name="connsiteX48" fmla="*/ 1477617 w 10873408"/>
              <a:gd name="connsiteY48" fmla="*/ 1235143 h 1727548"/>
              <a:gd name="connsiteX49" fmla="*/ 923435 w 10873408"/>
              <a:gd name="connsiteY49" fmla="*/ 1041179 h 1727548"/>
              <a:gd name="connsiteX50" fmla="*/ 729472 w 10873408"/>
              <a:gd name="connsiteY50" fmla="*/ 1068888 h 1727548"/>
              <a:gd name="connsiteX51" fmla="*/ 466235 w 10873408"/>
              <a:gd name="connsiteY51" fmla="*/ 750234 h 1727548"/>
              <a:gd name="connsiteX52" fmla="*/ 19548 w 10873408"/>
              <a:gd name="connsiteY52" fmla="*/ 677579 h 1727548"/>
              <a:gd name="connsiteX53" fmla="*/ 0 w 10873408"/>
              <a:gd name="connsiteY53" fmla="*/ 677987 h 1727548"/>
              <a:gd name="connsiteX54" fmla="*/ 0 w 10873408"/>
              <a:gd name="connsiteY54" fmla="*/ 147146 h 1727548"/>
              <a:gd name="connsiteX55" fmla="*/ 57661 w 10873408"/>
              <a:gd name="connsiteY55" fmla="*/ 239983 h 1727548"/>
              <a:gd name="connsiteX56" fmla="*/ 216853 w 10873408"/>
              <a:gd name="connsiteY56" fmla="*/ 459288 h 1727548"/>
              <a:gd name="connsiteX57" fmla="*/ 493944 w 10873408"/>
              <a:gd name="connsiteY57" fmla="*/ 514706 h 1727548"/>
              <a:gd name="connsiteX58" fmla="*/ 881872 w 10873408"/>
              <a:gd name="connsiteY58" fmla="*/ 708670 h 1727548"/>
              <a:gd name="connsiteX59" fmla="*/ 1145108 w 10873408"/>
              <a:gd name="connsiteY59" fmla="*/ 805652 h 1727548"/>
              <a:gd name="connsiteX60" fmla="*/ 1283653 w 10873408"/>
              <a:gd name="connsiteY60" fmla="*/ 958052 h 1727548"/>
              <a:gd name="connsiteX61" fmla="*/ 1533035 w 10873408"/>
              <a:gd name="connsiteY61" fmla="*/ 944197 h 1727548"/>
              <a:gd name="connsiteX62" fmla="*/ 1671581 w 10873408"/>
              <a:gd name="connsiteY62" fmla="*/ 833361 h 1727548"/>
              <a:gd name="connsiteX63" fmla="*/ 1837835 w 10873408"/>
              <a:gd name="connsiteY63" fmla="*/ 680961 h 1727548"/>
              <a:gd name="connsiteX64" fmla="*/ 1976381 w 10873408"/>
              <a:gd name="connsiteY64" fmla="*/ 764088 h 1727548"/>
              <a:gd name="connsiteX65" fmla="*/ 2239617 w 10873408"/>
              <a:gd name="connsiteY65" fmla="*/ 653252 h 1727548"/>
              <a:gd name="connsiteX66" fmla="*/ 2405872 w 10873408"/>
              <a:gd name="connsiteY66" fmla="*/ 750234 h 1727548"/>
              <a:gd name="connsiteX67" fmla="*/ 2669108 w 10873408"/>
              <a:gd name="connsiteY67" fmla="*/ 528561 h 1727548"/>
              <a:gd name="connsiteX68" fmla="*/ 2890781 w 10873408"/>
              <a:gd name="connsiteY68" fmla="*/ 556270 h 1727548"/>
              <a:gd name="connsiteX69" fmla="*/ 3098599 w 10873408"/>
              <a:gd name="connsiteY69" fmla="*/ 459288 h 1727548"/>
              <a:gd name="connsiteX70" fmla="*/ 3209435 w 10873408"/>
              <a:gd name="connsiteY70" fmla="*/ 459288 h 1727548"/>
              <a:gd name="connsiteX71" fmla="*/ 3403399 w 10873408"/>
              <a:gd name="connsiteY71" fmla="*/ 320743 h 1727548"/>
              <a:gd name="connsiteX72" fmla="*/ 3500381 w 10873408"/>
              <a:gd name="connsiteY72" fmla="*/ 168343 h 1727548"/>
              <a:gd name="connsiteX73" fmla="*/ 3874453 w 10873408"/>
              <a:gd name="connsiteY73" fmla="*/ 182197 h 1727548"/>
              <a:gd name="connsiteX74" fmla="*/ 4175722 w 10873408"/>
              <a:gd name="connsiteY74" fmla="*/ 2061 h 172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873408" h="1727548">
                <a:moveTo>
                  <a:pt x="4175722" y="2061"/>
                </a:moveTo>
                <a:cubicBezTo>
                  <a:pt x="4190510" y="-582"/>
                  <a:pt x="4205519" y="-798"/>
                  <a:pt x="4220817" y="2088"/>
                </a:cubicBezTo>
                <a:cubicBezTo>
                  <a:pt x="4343199" y="25179"/>
                  <a:pt x="4456344" y="256088"/>
                  <a:pt x="4608744" y="320743"/>
                </a:cubicBezTo>
                <a:cubicBezTo>
                  <a:pt x="4761144" y="385398"/>
                  <a:pt x="4955108" y="353070"/>
                  <a:pt x="5135217" y="390015"/>
                </a:cubicBezTo>
                <a:cubicBezTo>
                  <a:pt x="5315326" y="426960"/>
                  <a:pt x="5472345" y="519324"/>
                  <a:pt x="5689399" y="542415"/>
                </a:cubicBezTo>
                <a:cubicBezTo>
                  <a:pt x="5906453" y="565506"/>
                  <a:pt x="6243580" y="510088"/>
                  <a:pt x="6437544" y="528561"/>
                </a:cubicBezTo>
                <a:cubicBezTo>
                  <a:pt x="6631508" y="547034"/>
                  <a:pt x="6714636" y="646325"/>
                  <a:pt x="6853181" y="653252"/>
                </a:cubicBezTo>
                <a:cubicBezTo>
                  <a:pt x="6991727" y="660179"/>
                  <a:pt x="7118726" y="579360"/>
                  <a:pt x="7268817" y="570124"/>
                </a:cubicBezTo>
                <a:cubicBezTo>
                  <a:pt x="7418908" y="560888"/>
                  <a:pt x="7610562" y="577052"/>
                  <a:pt x="7753726" y="597834"/>
                </a:cubicBezTo>
                <a:cubicBezTo>
                  <a:pt x="7896890" y="618616"/>
                  <a:pt x="8003108" y="706360"/>
                  <a:pt x="8127799" y="694815"/>
                </a:cubicBezTo>
                <a:cubicBezTo>
                  <a:pt x="8252490" y="683270"/>
                  <a:pt x="8397963" y="588597"/>
                  <a:pt x="8501872" y="528561"/>
                </a:cubicBezTo>
                <a:cubicBezTo>
                  <a:pt x="8605781" y="468525"/>
                  <a:pt x="8645035" y="373851"/>
                  <a:pt x="8751253" y="334597"/>
                </a:cubicBezTo>
                <a:cubicBezTo>
                  <a:pt x="8857471" y="295343"/>
                  <a:pt x="9019108" y="265325"/>
                  <a:pt x="9139181" y="293034"/>
                </a:cubicBezTo>
                <a:cubicBezTo>
                  <a:pt x="9259254" y="320743"/>
                  <a:pt x="9321599" y="482379"/>
                  <a:pt x="9471690" y="500852"/>
                </a:cubicBezTo>
                <a:cubicBezTo>
                  <a:pt x="9621781" y="519325"/>
                  <a:pt x="9910417" y="413106"/>
                  <a:pt x="10039726" y="403870"/>
                </a:cubicBezTo>
                <a:cubicBezTo>
                  <a:pt x="10169035" y="394634"/>
                  <a:pt x="10187508" y="473143"/>
                  <a:pt x="10247544" y="445434"/>
                </a:cubicBezTo>
                <a:cubicBezTo>
                  <a:pt x="10307580" y="417725"/>
                  <a:pt x="10319126" y="232997"/>
                  <a:pt x="10399944" y="237615"/>
                </a:cubicBezTo>
                <a:cubicBezTo>
                  <a:pt x="10480762" y="242233"/>
                  <a:pt x="10600835" y="436198"/>
                  <a:pt x="10732453" y="473143"/>
                </a:cubicBezTo>
                <a:cubicBezTo>
                  <a:pt x="10765357" y="482380"/>
                  <a:pt x="10803169" y="482957"/>
                  <a:pt x="10843181" y="479421"/>
                </a:cubicBezTo>
                <a:lnTo>
                  <a:pt x="10873408" y="474933"/>
                </a:lnTo>
                <a:lnTo>
                  <a:pt x="10873408" y="1640354"/>
                </a:lnTo>
                <a:lnTo>
                  <a:pt x="10836592" y="1651387"/>
                </a:lnTo>
                <a:cubicBezTo>
                  <a:pt x="10709651" y="1680905"/>
                  <a:pt x="10491441" y="1683684"/>
                  <a:pt x="10372235" y="1720052"/>
                </a:cubicBezTo>
                <a:lnTo>
                  <a:pt x="10356460" y="1727548"/>
                </a:lnTo>
                <a:lnTo>
                  <a:pt x="10344526" y="1720052"/>
                </a:lnTo>
                <a:cubicBezTo>
                  <a:pt x="10208290" y="1634616"/>
                  <a:pt x="10180581" y="1602288"/>
                  <a:pt x="10108999" y="1539943"/>
                </a:cubicBezTo>
                <a:cubicBezTo>
                  <a:pt x="10037417" y="1477598"/>
                  <a:pt x="9998162" y="1378306"/>
                  <a:pt x="9915035" y="1345979"/>
                </a:cubicBezTo>
                <a:cubicBezTo>
                  <a:pt x="9831908" y="1313652"/>
                  <a:pt x="9734926" y="1322888"/>
                  <a:pt x="9610235" y="1345979"/>
                </a:cubicBezTo>
                <a:cubicBezTo>
                  <a:pt x="9485544" y="1369070"/>
                  <a:pt x="9298508" y="1459124"/>
                  <a:pt x="9166890" y="1484524"/>
                </a:cubicBezTo>
                <a:cubicBezTo>
                  <a:pt x="9035272" y="1509924"/>
                  <a:pt x="8956762" y="1447579"/>
                  <a:pt x="8820526" y="1498379"/>
                </a:cubicBezTo>
                <a:cubicBezTo>
                  <a:pt x="8786467" y="1511079"/>
                  <a:pt x="8750387" y="1531428"/>
                  <a:pt x="8712829" y="1555854"/>
                </a:cubicBezTo>
                <a:lnTo>
                  <a:pt x="8652925" y="1597959"/>
                </a:lnTo>
                <a:lnTo>
                  <a:pt x="8605781" y="1555529"/>
                </a:lnTo>
                <a:cubicBezTo>
                  <a:pt x="8561908" y="1512811"/>
                  <a:pt x="8518035" y="1471824"/>
                  <a:pt x="8446453" y="1456815"/>
                </a:cubicBezTo>
                <a:cubicBezTo>
                  <a:pt x="8303289" y="1426797"/>
                  <a:pt x="8010035" y="1509924"/>
                  <a:pt x="7906126" y="1484524"/>
                </a:cubicBezTo>
                <a:cubicBezTo>
                  <a:pt x="7802217" y="1459124"/>
                  <a:pt x="8019272" y="1357524"/>
                  <a:pt x="7822999" y="1304415"/>
                </a:cubicBezTo>
                <a:cubicBezTo>
                  <a:pt x="7626726" y="1251306"/>
                  <a:pt x="7067926" y="1218979"/>
                  <a:pt x="6728490" y="1165870"/>
                </a:cubicBezTo>
                <a:cubicBezTo>
                  <a:pt x="6389054" y="1112761"/>
                  <a:pt x="6033454" y="1029634"/>
                  <a:pt x="5786381" y="985761"/>
                </a:cubicBezTo>
                <a:cubicBezTo>
                  <a:pt x="5539308" y="941888"/>
                  <a:pt x="5403071" y="863380"/>
                  <a:pt x="5246053" y="902634"/>
                </a:cubicBezTo>
                <a:cubicBezTo>
                  <a:pt x="5206799" y="912448"/>
                  <a:pt x="5171441" y="931642"/>
                  <a:pt x="5138139" y="956320"/>
                </a:cubicBezTo>
                <a:lnTo>
                  <a:pt x="5122065" y="969752"/>
                </a:lnTo>
                <a:lnTo>
                  <a:pt x="4959438" y="921684"/>
                </a:lnTo>
                <a:cubicBezTo>
                  <a:pt x="4832726" y="888779"/>
                  <a:pt x="4709190" y="861070"/>
                  <a:pt x="4622599" y="819506"/>
                </a:cubicBezTo>
                <a:cubicBezTo>
                  <a:pt x="4449417" y="736379"/>
                  <a:pt x="4391689" y="556270"/>
                  <a:pt x="4276235" y="556270"/>
                </a:cubicBezTo>
                <a:cubicBezTo>
                  <a:pt x="4160781" y="556270"/>
                  <a:pt x="4056872" y="750233"/>
                  <a:pt x="3929872" y="819506"/>
                </a:cubicBezTo>
                <a:cubicBezTo>
                  <a:pt x="3802872" y="888779"/>
                  <a:pt x="3604290" y="967288"/>
                  <a:pt x="3514235" y="971906"/>
                </a:cubicBezTo>
                <a:cubicBezTo>
                  <a:pt x="3424180" y="976524"/>
                  <a:pt x="3571962" y="831051"/>
                  <a:pt x="3389544" y="847215"/>
                </a:cubicBezTo>
                <a:cubicBezTo>
                  <a:pt x="3207126" y="863379"/>
                  <a:pt x="2738380" y="1004233"/>
                  <a:pt x="2419726" y="1068888"/>
                </a:cubicBezTo>
                <a:cubicBezTo>
                  <a:pt x="2101072" y="1133543"/>
                  <a:pt x="1726999" y="1239761"/>
                  <a:pt x="1477617" y="1235143"/>
                </a:cubicBezTo>
                <a:cubicBezTo>
                  <a:pt x="1228235" y="1230525"/>
                  <a:pt x="1048126" y="1068888"/>
                  <a:pt x="923435" y="1041179"/>
                </a:cubicBezTo>
                <a:cubicBezTo>
                  <a:pt x="798744" y="1013470"/>
                  <a:pt x="805672" y="1117379"/>
                  <a:pt x="729472" y="1068888"/>
                </a:cubicBezTo>
                <a:cubicBezTo>
                  <a:pt x="653272" y="1020397"/>
                  <a:pt x="620944" y="810270"/>
                  <a:pt x="466235" y="750234"/>
                </a:cubicBezTo>
                <a:cubicBezTo>
                  <a:pt x="369542" y="712712"/>
                  <a:pt x="177238" y="680601"/>
                  <a:pt x="19548" y="677579"/>
                </a:cubicBezTo>
                <a:lnTo>
                  <a:pt x="0" y="677987"/>
                </a:lnTo>
                <a:lnTo>
                  <a:pt x="0" y="147146"/>
                </a:lnTo>
                <a:lnTo>
                  <a:pt x="57661" y="239983"/>
                </a:lnTo>
                <a:cubicBezTo>
                  <a:pt x="116733" y="333948"/>
                  <a:pt x="174424" y="420322"/>
                  <a:pt x="216853" y="459288"/>
                </a:cubicBezTo>
                <a:cubicBezTo>
                  <a:pt x="329998" y="563197"/>
                  <a:pt x="383108" y="473142"/>
                  <a:pt x="493944" y="514706"/>
                </a:cubicBezTo>
                <a:cubicBezTo>
                  <a:pt x="604780" y="556270"/>
                  <a:pt x="773345" y="660179"/>
                  <a:pt x="881872" y="708670"/>
                </a:cubicBezTo>
                <a:cubicBezTo>
                  <a:pt x="990399" y="757161"/>
                  <a:pt x="1078145" y="764088"/>
                  <a:pt x="1145108" y="805652"/>
                </a:cubicBezTo>
                <a:cubicBezTo>
                  <a:pt x="1212072" y="847216"/>
                  <a:pt x="1218999" y="934961"/>
                  <a:pt x="1283653" y="958052"/>
                </a:cubicBezTo>
                <a:cubicBezTo>
                  <a:pt x="1348307" y="981143"/>
                  <a:pt x="1468380" y="964979"/>
                  <a:pt x="1533035" y="944197"/>
                </a:cubicBezTo>
                <a:cubicBezTo>
                  <a:pt x="1597690" y="923415"/>
                  <a:pt x="1620781" y="877234"/>
                  <a:pt x="1671581" y="833361"/>
                </a:cubicBezTo>
                <a:cubicBezTo>
                  <a:pt x="1722381" y="789488"/>
                  <a:pt x="1787035" y="692507"/>
                  <a:pt x="1837835" y="680961"/>
                </a:cubicBezTo>
                <a:cubicBezTo>
                  <a:pt x="1888635" y="669415"/>
                  <a:pt x="1909417" y="768706"/>
                  <a:pt x="1976381" y="764088"/>
                </a:cubicBezTo>
                <a:cubicBezTo>
                  <a:pt x="2043345" y="759470"/>
                  <a:pt x="2168035" y="655561"/>
                  <a:pt x="2239617" y="653252"/>
                </a:cubicBezTo>
                <a:cubicBezTo>
                  <a:pt x="2311199" y="650943"/>
                  <a:pt x="2334290" y="771016"/>
                  <a:pt x="2405872" y="750234"/>
                </a:cubicBezTo>
                <a:cubicBezTo>
                  <a:pt x="2477454" y="729452"/>
                  <a:pt x="2588290" y="560888"/>
                  <a:pt x="2669108" y="528561"/>
                </a:cubicBezTo>
                <a:cubicBezTo>
                  <a:pt x="2749926" y="496234"/>
                  <a:pt x="2819199" y="567816"/>
                  <a:pt x="2890781" y="556270"/>
                </a:cubicBezTo>
                <a:cubicBezTo>
                  <a:pt x="2962363" y="544724"/>
                  <a:pt x="3045490" y="475452"/>
                  <a:pt x="3098599" y="459288"/>
                </a:cubicBezTo>
                <a:cubicBezTo>
                  <a:pt x="3151708" y="443124"/>
                  <a:pt x="3158635" y="482379"/>
                  <a:pt x="3209435" y="459288"/>
                </a:cubicBezTo>
                <a:cubicBezTo>
                  <a:pt x="3260235" y="436197"/>
                  <a:pt x="3354908" y="369234"/>
                  <a:pt x="3403399" y="320743"/>
                </a:cubicBezTo>
                <a:cubicBezTo>
                  <a:pt x="3451890" y="272252"/>
                  <a:pt x="3421872" y="191434"/>
                  <a:pt x="3500381" y="168343"/>
                </a:cubicBezTo>
                <a:cubicBezTo>
                  <a:pt x="3578890" y="145252"/>
                  <a:pt x="3754380" y="209906"/>
                  <a:pt x="3874453" y="182197"/>
                </a:cubicBezTo>
                <a:cubicBezTo>
                  <a:pt x="3979517" y="157952"/>
                  <a:pt x="4072205" y="20561"/>
                  <a:pt x="4175722" y="2061"/>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11" name="文本占位符 310"/>
          <p:cNvSpPr>
            <a:spLocks noGrp="1"/>
          </p:cNvSpPr>
          <p:nvPr userDrawn="1">
            <p:ph type="body" sz="quarter" idx="10"/>
          </p:nvPr>
        </p:nvSpPr>
        <p:spPr>
          <a:xfrm>
            <a:off x="2301095" y="1315618"/>
            <a:ext cx="7589808" cy="1032886"/>
          </a:xfrm>
          <a:prstGeom prst="rect">
            <a:avLst/>
          </a:prstGeom>
        </p:spPr>
        <p:txBody>
          <a:bodyPr/>
          <a:lstStyle>
            <a:lvl1pPr marL="0" indent="0" algn="ctr">
              <a:buNone/>
              <a:defRPr sz="7200" b="1">
                <a:ln w="38100">
                  <a:noFill/>
                </a:ln>
                <a:solidFill>
                  <a:schemeClr val="accent1"/>
                </a:solidFill>
              </a:defRPr>
            </a:lvl1pPr>
          </a:lstStyle>
          <a:p>
            <a:pPr lvl="0"/>
            <a:endParaRPr kumimoji="1" lang="zh-CN" altLang="en-US" dirty="0"/>
          </a:p>
        </p:txBody>
      </p:sp>
      <p:sp>
        <p:nvSpPr>
          <p:cNvPr id="319" name="任意形状 318"/>
          <p:cNvSpPr/>
          <p:nvPr userDrawn="1"/>
        </p:nvSpPr>
        <p:spPr>
          <a:xfrm>
            <a:off x="0" y="5523655"/>
            <a:ext cx="12191999" cy="1334345"/>
          </a:xfrm>
          <a:custGeom>
            <a:avLst/>
            <a:gdLst>
              <a:gd name="connsiteX0" fmla="*/ 2847466 w 12191999"/>
              <a:gd name="connsiteY0" fmla="*/ 1046402 h 1334345"/>
              <a:gd name="connsiteX1" fmla="*/ 2891951 w 12191999"/>
              <a:gd name="connsiteY1" fmla="*/ 1059437 h 1334345"/>
              <a:gd name="connsiteX2" fmla="*/ 2931128 w 12191999"/>
              <a:gd name="connsiteY2" fmla="*/ 1072321 h 1334345"/>
              <a:gd name="connsiteX3" fmla="*/ 2891953 w 12191999"/>
              <a:gd name="connsiteY3" fmla="*/ 1059438 h 1334345"/>
              <a:gd name="connsiteX4" fmla="*/ 2673480 w 12191999"/>
              <a:gd name="connsiteY4" fmla="*/ 1012610 h 1334345"/>
              <a:gd name="connsiteX5" fmla="*/ 2481271 w 12191999"/>
              <a:gd name="connsiteY5" fmla="*/ 1061188 h 1334345"/>
              <a:gd name="connsiteX6" fmla="*/ 2438898 w 12191999"/>
              <a:gd name="connsiteY6" fmla="*/ 1067709 h 1334345"/>
              <a:gd name="connsiteX7" fmla="*/ 2419283 w 12191999"/>
              <a:gd name="connsiteY7" fmla="*/ 1063157 h 1334345"/>
              <a:gd name="connsiteX8" fmla="*/ 2438897 w 12191999"/>
              <a:gd name="connsiteY8" fmla="*/ 1067709 h 1334345"/>
              <a:gd name="connsiteX9" fmla="*/ 2438898 w 12191999"/>
              <a:gd name="connsiteY9" fmla="*/ 1067709 h 1334345"/>
              <a:gd name="connsiteX10" fmla="*/ 2438898 w 12191999"/>
              <a:gd name="connsiteY10" fmla="*/ 1067709 h 1334345"/>
              <a:gd name="connsiteX11" fmla="*/ 2590271 w 12191999"/>
              <a:gd name="connsiteY11" fmla="*/ 1020751 h 1334345"/>
              <a:gd name="connsiteX12" fmla="*/ 2673481 w 12191999"/>
              <a:gd name="connsiteY12" fmla="*/ 1012610 h 1334345"/>
              <a:gd name="connsiteX13" fmla="*/ 2692964 w 12191999"/>
              <a:gd name="connsiteY13" fmla="*/ 1014492 h 1334345"/>
              <a:gd name="connsiteX14" fmla="*/ 2734057 w 12191999"/>
              <a:gd name="connsiteY14" fmla="*/ 1018461 h 1334345"/>
              <a:gd name="connsiteX15" fmla="*/ 2734056 w 12191999"/>
              <a:gd name="connsiteY15" fmla="*/ 1018461 h 1334345"/>
              <a:gd name="connsiteX16" fmla="*/ 2692964 w 12191999"/>
              <a:gd name="connsiteY16" fmla="*/ 1014492 h 1334345"/>
              <a:gd name="connsiteX17" fmla="*/ 2673482 w 12191999"/>
              <a:gd name="connsiteY17" fmla="*/ 1012610 h 1334345"/>
              <a:gd name="connsiteX18" fmla="*/ 2673481 w 12191999"/>
              <a:gd name="connsiteY18" fmla="*/ 1012610 h 1334345"/>
              <a:gd name="connsiteX19" fmla="*/ 344633 w 12191999"/>
              <a:gd name="connsiteY19" fmla="*/ 863663 h 1334345"/>
              <a:gd name="connsiteX20" fmla="*/ 419394 w 12191999"/>
              <a:gd name="connsiteY20" fmla="*/ 878925 h 1334345"/>
              <a:gd name="connsiteX21" fmla="*/ 714553 w 12191999"/>
              <a:gd name="connsiteY21" fmla="*/ 895341 h 1334345"/>
              <a:gd name="connsiteX22" fmla="*/ 739734 w 12191999"/>
              <a:gd name="connsiteY22" fmla="*/ 900282 h 1334345"/>
              <a:gd name="connsiteX23" fmla="*/ 777297 w 12191999"/>
              <a:gd name="connsiteY23" fmla="*/ 907653 h 1334345"/>
              <a:gd name="connsiteX24" fmla="*/ 788191 w 12191999"/>
              <a:gd name="connsiteY24" fmla="*/ 910703 h 1334345"/>
              <a:gd name="connsiteX25" fmla="*/ 777298 w 12191999"/>
              <a:gd name="connsiteY25" fmla="*/ 907653 h 1334345"/>
              <a:gd name="connsiteX26" fmla="*/ 739734 w 12191999"/>
              <a:gd name="connsiteY26" fmla="*/ 900282 h 1334345"/>
              <a:gd name="connsiteX27" fmla="*/ 714551 w 12191999"/>
              <a:gd name="connsiteY27" fmla="*/ 895340 h 1334345"/>
              <a:gd name="connsiteX28" fmla="*/ 419392 w 12191999"/>
              <a:gd name="connsiteY28" fmla="*/ 878924 h 1334345"/>
              <a:gd name="connsiteX29" fmla="*/ 1631096 w 12191999"/>
              <a:gd name="connsiteY29" fmla="*/ 788636 h 1334345"/>
              <a:gd name="connsiteX30" fmla="*/ 1289333 w 12191999"/>
              <a:gd name="connsiteY30" fmla="*/ 870716 h 1334345"/>
              <a:gd name="connsiteX31" fmla="*/ 1025245 w 12191999"/>
              <a:gd name="connsiteY31" fmla="*/ 895340 h 1334345"/>
              <a:gd name="connsiteX32" fmla="*/ 932036 w 12191999"/>
              <a:gd name="connsiteY32" fmla="*/ 944588 h 1334345"/>
              <a:gd name="connsiteX33" fmla="*/ 888223 w 12191999"/>
              <a:gd name="connsiteY33" fmla="*/ 938432 h 1334345"/>
              <a:gd name="connsiteX34" fmla="*/ 885869 w 12191999"/>
              <a:gd name="connsiteY34" fmla="*/ 937786 h 1334345"/>
              <a:gd name="connsiteX35" fmla="*/ 888224 w 12191999"/>
              <a:gd name="connsiteY35" fmla="*/ 938433 h 1334345"/>
              <a:gd name="connsiteX36" fmla="*/ 932037 w 12191999"/>
              <a:gd name="connsiteY36" fmla="*/ 944589 h 1334345"/>
              <a:gd name="connsiteX37" fmla="*/ 1025246 w 12191999"/>
              <a:gd name="connsiteY37" fmla="*/ 895341 h 1334345"/>
              <a:gd name="connsiteX38" fmla="*/ 1289335 w 12191999"/>
              <a:gd name="connsiteY38" fmla="*/ 870716 h 1334345"/>
              <a:gd name="connsiteX39" fmla="*/ 1541652 w 12191999"/>
              <a:gd name="connsiteY39" fmla="*/ 798383 h 1334345"/>
              <a:gd name="connsiteX40" fmla="*/ 1631097 w 12191999"/>
              <a:gd name="connsiteY40" fmla="*/ 788636 h 1334345"/>
              <a:gd name="connsiteX41" fmla="*/ 1676425 w 12191999"/>
              <a:gd name="connsiteY41" fmla="*/ 791618 h 1334345"/>
              <a:gd name="connsiteX42" fmla="*/ 1676426 w 12191999"/>
              <a:gd name="connsiteY42" fmla="*/ 791618 h 1334345"/>
              <a:gd name="connsiteX43" fmla="*/ 1631097 w 12191999"/>
              <a:gd name="connsiteY43" fmla="*/ 788636 h 1334345"/>
              <a:gd name="connsiteX44" fmla="*/ 1631097 w 12191999"/>
              <a:gd name="connsiteY44" fmla="*/ 788636 h 1334345"/>
              <a:gd name="connsiteX45" fmla="*/ 5743206 w 12191999"/>
              <a:gd name="connsiteY45" fmla="*/ 0 h 1334345"/>
              <a:gd name="connsiteX46" fmla="*/ 5771910 w 12191999"/>
              <a:gd name="connsiteY46" fmla="*/ 4482 h 1334345"/>
              <a:gd name="connsiteX47" fmla="*/ 5959903 w 12191999"/>
              <a:gd name="connsiteY47" fmla="*/ 50525 h 1334345"/>
              <a:gd name="connsiteX48" fmla="*/ 6519150 w 12191999"/>
              <a:gd name="connsiteY48" fmla="*/ 354223 h 1334345"/>
              <a:gd name="connsiteX49" fmla="*/ 7466764 w 12191999"/>
              <a:gd name="connsiteY49" fmla="*/ 510176 h 1334345"/>
              <a:gd name="connsiteX50" fmla="*/ 8181358 w 12191999"/>
              <a:gd name="connsiteY50" fmla="*/ 666129 h 1334345"/>
              <a:gd name="connsiteX51" fmla="*/ 8771675 w 12191999"/>
              <a:gd name="connsiteY51" fmla="*/ 551216 h 1334345"/>
              <a:gd name="connsiteX52" fmla="*/ 9361992 w 12191999"/>
              <a:gd name="connsiteY52" fmla="*/ 485551 h 1334345"/>
              <a:gd name="connsiteX53" fmla="*/ 9638702 w 12191999"/>
              <a:gd name="connsiteY53" fmla="*/ 395776 h 1334345"/>
              <a:gd name="connsiteX54" fmla="*/ 9702244 w 12191999"/>
              <a:gd name="connsiteY54" fmla="*/ 372178 h 1334345"/>
              <a:gd name="connsiteX55" fmla="*/ 9727055 w 12191999"/>
              <a:gd name="connsiteY55" fmla="*/ 383977 h 1334345"/>
              <a:gd name="connsiteX56" fmla="*/ 9828031 w 12191999"/>
              <a:gd name="connsiteY56" fmla="*/ 411680 h 1334345"/>
              <a:gd name="connsiteX57" fmla="*/ 10433882 w 12191999"/>
              <a:gd name="connsiteY57" fmla="*/ 444512 h 1334345"/>
              <a:gd name="connsiteX58" fmla="*/ 10589229 w 12191999"/>
              <a:gd name="connsiteY58" fmla="*/ 510176 h 1334345"/>
              <a:gd name="connsiteX59" fmla="*/ 10884387 w 12191999"/>
              <a:gd name="connsiteY59" fmla="*/ 469135 h 1334345"/>
              <a:gd name="connsiteX60" fmla="*/ 11288288 w 12191999"/>
              <a:gd name="connsiteY60" fmla="*/ 543008 h 1334345"/>
              <a:gd name="connsiteX61" fmla="*/ 11529682 w 12191999"/>
              <a:gd name="connsiteY61" fmla="*/ 469713 h 1334345"/>
              <a:gd name="connsiteX62" fmla="*/ 11612362 w 12191999"/>
              <a:gd name="connsiteY62" fmla="*/ 448952 h 1334345"/>
              <a:gd name="connsiteX63" fmla="*/ 11661848 w 12191999"/>
              <a:gd name="connsiteY63" fmla="*/ 465376 h 1334345"/>
              <a:gd name="connsiteX64" fmla="*/ 12078128 w 12191999"/>
              <a:gd name="connsiteY64" fmla="*/ 595911 h 1334345"/>
              <a:gd name="connsiteX65" fmla="*/ 12191999 w 12191999"/>
              <a:gd name="connsiteY65" fmla="*/ 625868 h 1334345"/>
              <a:gd name="connsiteX66" fmla="*/ 12191999 w 12191999"/>
              <a:gd name="connsiteY66" fmla="*/ 1072321 h 1334345"/>
              <a:gd name="connsiteX67" fmla="*/ 12191999 w 12191999"/>
              <a:gd name="connsiteY67" fmla="*/ 1334345 h 1334345"/>
              <a:gd name="connsiteX68" fmla="*/ 0 w 12191999"/>
              <a:gd name="connsiteY68" fmla="*/ 1334345 h 1334345"/>
              <a:gd name="connsiteX69" fmla="*/ 0 w 12191999"/>
              <a:gd name="connsiteY69" fmla="*/ 1072321 h 1334345"/>
              <a:gd name="connsiteX70" fmla="*/ 1 w 12191999"/>
              <a:gd name="connsiteY70" fmla="*/ 1072321 h 1334345"/>
              <a:gd name="connsiteX71" fmla="*/ 1 w 12191999"/>
              <a:gd name="connsiteY71" fmla="*/ 813658 h 1334345"/>
              <a:gd name="connsiteX72" fmla="*/ 20711 w 12191999"/>
              <a:gd name="connsiteY72" fmla="*/ 812426 h 1334345"/>
              <a:gd name="connsiteX73" fmla="*/ 22430 w 12191999"/>
              <a:gd name="connsiteY73" fmla="*/ 812443 h 1334345"/>
              <a:gd name="connsiteX74" fmla="*/ 108700 w 12191999"/>
              <a:gd name="connsiteY74" fmla="*/ 813260 h 1334345"/>
              <a:gd name="connsiteX75" fmla="*/ 170240 w 12191999"/>
              <a:gd name="connsiteY75" fmla="*/ 821105 h 1334345"/>
              <a:gd name="connsiteX76" fmla="*/ 192198 w 12191999"/>
              <a:gd name="connsiteY76" fmla="*/ 823904 h 1334345"/>
              <a:gd name="connsiteX77" fmla="*/ 192199 w 12191999"/>
              <a:gd name="connsiteY77" fmla="*/ 823904 h 1334345"/>
              <a:gd name="connsiteX78" fmla="*/ 170240 w 12191999"/>
              <a:gd name="connsiteY78" fmla="*/ 821105 h 1334345"/>
              <a:gd name="connsiteX79" fmla="*/ 108699 w 12191999"/>
              <a:gd name="connsiteY79" fmla="*/ 813259 h 1334345"/>
              <a:gd name="connsiteX80" fmla="*/ 22430 w 12191999"/>
              <a:gd name="connsiteY80" fmla="*/ 812443 h 1334345"/>
              <a:gd name="connsiteX81" fmla="*/ 20711 w 12191999"/>
              <a:gd name="connsiteY81" fmla="*/ 812426 h 1334345"/>
              <a:gd name="connsiteX82" fmla="*/ 20711 w 12191999"/>
              <a:gd name="connsiteY82" fmla="*/ 812426 h 1334345"/>
              <a:gd name="connsiteX83" fmla="*/ 20710 w 12191999"/>
              <a:gd name="connsiteY83" fmla="*/ 812426 h 1334345"/>
              <a:gd name="connsiteX84" fmla="*/ 0 w 12191999"/>
              <a:gd name="connsiteY84" fmla="*/ 813658 h 1334345"/>
              <a:gd name="connsiteX85" fmla="*/ 0 w 12191999"/>
              <a:gd name="connsiteY85" fmla="*/ 489071 h 1334345"/>
              <a:gd name="connsiteX86" fmla="*/ 43142 w 12191999"/>
              <a:gd name="connsiteY86" fmla="*/ 505751 h 1334345"/>
              <a:gd name="connsiteX87" fmla="*/ 212081 w 12191999"/>
              <a:gd name="connsiteY87" fmla="*/ 543008 h 1334345"/>
              <a:gd name="connsiteX88" fmla="*/ 600448 w 12191999"/>
              <a:gd name="connsiteY88" fmla="*/ 460927 h 1334345"/>
              <a:gd name="connsiteX89" fmla="*/ 1004349 w 12191999"/>
              <a:gd name="connsiteY89" fmla="*/ 411680 h 1334345"/>
              <a:gd name="connsiteX90" fmla="*/ 1268437 w 12191999"/>
              <a:gd name="connsiteY90" fmla="*/ 329598 h 1334345"/>
              <a:gd name="connsiteX91" fmla="*/ 1936428 w 12191999"/>
              <a:gd name="connsiteY91" fmla="*/ 304974 h 1334345"/>
              <a:gd name="connsiteX92" fmla="*/ 2262655 w 12191999"/>
              <a:gd name="connsiteY92" fmla="*/ 370639 h 1334345"/>
              <a:gd name="connsiteX93" fmla="*/ 2402467 w 12191999"/>
              <a:gd name="connsiteY93" fmla="*/ 346015 h 1334345"/>
              <a:gd name="connsiteX94" fmla="*/ 2837437 w 12191999"/>
              <a:gd name="connsiteY94" fmla="*/ 436303 h 1334345"/>
              <a:gd name="connsiteX95" fmla="*/ 3614171 w 12191999"/>
              <a:gd name="connsiteY95" fmla="*/ 411680 h 1334345"/>
              <a:gd name="connsiteX96" fmla="*/ 3909329 w 12191999"/>
              <a:gd name="connsiteY96" fmla="*/ 411680 h 1334345"/>
              <a:gd name="connsiteX97" fmla="*/ 4453042 w 12191999"/>
              <a:gd name="connsiteY97" fmla="*/ 395263 h 1334345"/>
              <a:gd name="connsiteX98" fmla="*/ 4654993 w 12191999"/>
              <a:gd name="connsiteY98" fmla="*/ 395263 h 1334345"/>
              <a:gd name="connsiteX99" fmla="*/ 4872478 w 12191999"/>
              <a:gd name="connsiteY99" fmla="*/ 280350 h 1334345"/>
              <a:gd name="connsiteX100" fmla="*/ 5431725 w 12191999"/>
              <a:gd name="connsiteY100" fmla="*/ 149021 h 1334345"/>
              <a:gd name="connsiteX101" fmla="*/ 5706691 w 12191999"/>
              <a:gd name="connsiteY101" fmla="*/ 16122 h 13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1999" h="1334345">
                <a:moveTo>
                  <a:pt x="2847466" y="1046402"/>
                </a:moveTo>
                <a:lnTo>
                  <a:pt x="2891951" y="1059437"/>
                </a:lnTo>
                <a:lnTo>
                  <a:pt x="2931128" y="1072321"/>
                </a:lnTo>
                <a:lnTo>
                  <a:pt x="2891953" y="1059438"/>
                </a:lnTo>
                <a:close/>
                <a:moveTo>
                  <a:pt x="2673480" y="1012610"/>
                </a:moveTo>
                <a:cubicBezTo>
                  <a:pt x="2576552" y="1010281"/>
                  <a:pt x="2524921" y="1045805"/>
                  <a:pt x="2481271" y="1061188"/>
                </a:cubicBezTo>
                <a:lnTo>
                  <a:pt x="2438898" y="1067709"/>
                </a:lnTo>
                <a:lnTo>
                  <a:pt x="2419283" y="1063157"/>
                </a:lnTo>
                <a:lnTo>
                  <a:pt x="2438897" y="1067709"/>
                </a:lnTo>
                <a:lnTo>
                  <a:pt x="2438898" y="1067709"/>
                </a:lnTo>
                <a:lnTo>
                  <a:pt x="2438898" y="1067709"/>
                </a:lnTo>
                <a:cubicBezTo>
                  <a:pt x="2481376" y="1072198"/>
                  <a:pt x="2519394" y="1037214"/>
                  <a:pt x="2590271" y="1020751"/>
                </a:cubicBezTo>
                <a:lnTo>
                  <a:pt x="2673481" y="1012610"/>
                </a:lnTo>
                <a:lnTo>
                  <a:pt x="2692964" y="1014492"/>
                </a:lnTo>
                <a:lnTo>
                  <a:pt x="2734057" y="1018461"/>
                </a:lnTo>
                <a:lnTo>
                  <a:pt x="2734056" y="1018461"/>
                </a:lnTo>
                <a:lnTo>
                  <a:pt x="2692964" y="1014492"/>
                </a:lnTo>
                <a:lnTo>
                  <a:pt x="2673482" y="1012610"/>
                </a:lnTo>
                <a:lnTo>
                  <a:pt x="2673481" y="1012610"/>
                </a:lnTo>
                <a:close/>
                <a:moveTo>
                  <a:pt x="344633" y="863663"/>
                </a:moveTo>
                <a:cubicBezTo>
                  <a:pt x="369391" y="870033"/>
                  <a:pt x="394150" y="875504"/>
                  <a:pt x="419394" y="878925"/>
                </a:cubicBezTo>
                <a:cubicBezTo>
                  <a:pt x="520369" y="892605"/>
                  <a:pt x="629112" y="884396"/>
                  <a:pt x="714553" y="895341"/>
                </a:cubicBezTo>
                <a:lnTo>
                  <a:pt x="739734" y="900282"/>
                </a:lnTo>
                <a:lnTo>
                  <a:pt x="777297" y="907653"/>
                </a:lnTo>
                <a:lnTo>
                  <a:pt x="788191" y="910703"/>
                </a:lnTo>
                <a:lnTo>
                  <a:pt x="777298" y="907653"/>
                </a:lnTo>
                <a:lnTo>
                  <a:pt x="739734" y="900282"/>
                </a:lnTo>
                <a:lnTo>
                  <a:pt x="714551" y="895340"/>
                </a:lnTo>
                <a:cubicBezTo>
                  <a:pt x="629111" y="884396"/>
                  <a:pt x="520368" y="892604"/>
                  <a:pt x="419392" y="878924"/>
                </a:cubicBezTo>
                <a:close/>
                <a:moveTo>
                  <a:pt x="1631096" y="788636"/>
                </a:moveTo>
                <a:cubicBezTo>
                  <a:pt x="1511997" y="787268"/>
                  <a:pt x="1390309" y="852932"/>
                  <a:pt x="1289333" y="870716"/>
                </a:cubicBezTo>
                <a:cubicBezTo>
                  <a:pt x="1188359" y="888500"/>
                  <a:pt x="1084794" y="883028"/>
                  <a:pt x="1025245" y="895340"/>
                </a:cubicBezTo>
                <a:cubicBezTo>
                  <a:pt x="965695" y="907653"/>
                  <a:pt x="983818" y="944588"/>
                  <a:pt x="932036" y="944588"/>
                </a:cubicBezTo>
                <a:cubicBezTo>
                  <a:pt x="919090" y="944588"/>
                  <a:pt x="904365" y="942194"/>
                  <a:pt x="888223" y="938432"/>
                </a:cubicBezTo>
                <a:lnTo>
                  <a:pt x="885869" y="937786"/>
                </a:lnTo>
                <a:lnTo>
                  <a:pt x="888224" y="938433"/>
                </a:lnTo>
                <a:cubicBezTo>
                  <a:pt x="904366" y="942195"/>
                  <a:pt x="919091" y="944589"/>
                  <a:pt x="932037" y="944589"/>
                </a:cubicBezTo>
                <a:cubicBezTo>
                  <a:pt x="983819" y="944589"/>
                  <a:pt x="965696" y="907653"/>
                  <a:pt x="1025246" y="895341"/>
                </a:cubicBezTo>
                <a:cubicBezTo>
                  <a:pt x="1084795" y="883028"/>
                  <a:pt x="1188360" y="888500"/>
                  <a:pt x="1289335" y="870716"/>
                </a:cubicBezTo>
                <a:cubicBezTo>
                  <a:pt x="1365066" y="857378"/>
                  <a:pt x="1452449" y="817107"/>
                  <a:pt x="1541652" y="798383"/>
                </a:cubicBezTo>
                <a:lnTo>
                  <a:pt x="1631097" y="788636"/>
                </a:lnTo>
                <a:lnTo>
                  <a:pt x="1676425" y="791618"/>
                </a:lnTo>
                <a:lnTo>
                  <a:pt x="1676426" y="791618"/>
                </a:lnTo>
                <a:lnTo>
                  <a:pt x="1631097" y="788636"/>
                </a:lnTo>
                <a:lnTo>
                  <a:pt x="1631097" y="788636"/>
                </a:lnTo>
                <a:close/>
                <a:moveTo>
                  <a:pt x="5743206" y="0"/>
                </a:moveTo>
                <a:lnTo>
                  <a:pt x="5771910" y="4482"/>
                </a:lnTo>
                <a:cubicBezTo>
                  <a:pt x="5839996" y="17180"/>
                  <a:pt x="5904237" y="32057"/>
                  <a:pt x="5959903" y="50525"/>
                </a:cubicBezTo>
                <a:cubicBezTo>
                  <a:pt x="6182566" y="124398"/>
                  <a:pt x="6268008" y="277615"/>
                  <a:pt x="6519150" y="354223"/>
                </a:cubicBezTo>
                <a:cubicBezTo>
                  <a:pt x="6770294" y="430831"/>
                  <a:pt x="7189729" y="458192"/>
                  <a:pt x="7466764" y="510176"/>
                </a:cubicBezTo>
                <a:cubicBezTo>
                  <a:pt x="7743799" y="562160"/>
                  <a:pt x="7963872" y="659289"/>
                  <a:pt x="8181358" y="666129"/>
                </a:cubicBezTo>
                <a:cubicBezTo>
                  <a:pt x="8398843" y="672968"/>
                  <a:pt x="8574902" y="581312"/>
                  <a:pt x="8771675" y="551216"/>
                </a:cubicBezTo>
                <a:cubicBezTo>
                  <a:pt x="8968447" y="521120"/>
                  <a:pt x="9175576" y="525224"/>
                  <a:pt x="9361992" y="485551"/>
                </a:cubicBezTo>
                <a:cubicBezTo>
                  <a:pt x="9455199" y="465715"/>
                  <a:pt x="9549054" y="430147"/>
                  <a:pt x="9638702" y="395776"/>
                </a:cubicBezTo>
                <a:lnTo>
                  <a:pt x="9702244" y="372178"/>
                </a:lnTo>
                <a:lnTo>
                  <a:pt x="9727055" y="383977"/>
                </a:lnTo>
                <a:cubicBezTo>
                  <a:pt x="9755535" y="395349"/>
                  <a:pt x="9787899" y="405181"/>
                  <a:pt x="9828031" y="411680"/>
                </a:cubicBezTo>
                <a:cubicBezTo>
                  <a:pt x="9988556" y="437672"/>
                  <a:pt x="10307015" y="428096"/>
                  <a:pt x="10433882" y="444512"/>
                </a:cubicBezTo>
                <a:cubicBezTo>
                  <a:pt x="10560749" y="460927"/>
                  <a:pt x="10514144" y="506072"/>
                  <a:pt x="10589229" y="510176"/>
                </a:cubicBezTo>
                <a:cubicBezTo>
                  <a:pt x="10664314" y="514280"/>
                  <a:pt x="10767877" y="463663"/>
                  <a:pt x="10884387" y="469135"/>
                </a:cubicBezTo>
                <a:cubicBezTo>
                  <a:pt x="11000897" y="474607"/>
                  <a:pt x="11164011" y="547112"/>
                  <a:pt x="11288288" y="543008"/>
                </a:cubicBezTo>
                <a:cubicBezTo>
                  <a:pt x="11381495" y="539930"/>
                  <a:pt x="11441207" y="499916"/>
                  <a:pt x="11529682" y="469713"/>
                </a:cubicBezTo>
                <a:lnTo>
                  <a:pt x="11612362" y="448952"/>
                </a:lnTo>
                <a:lnTo>
                  <a:pt x="11661848" y="465376"/>
                </a:lnTo>
                <a:cubicBezTo>
                  <a:pt x="11775323" y="503010"/>
                  <a:pt x="11929254" y="553535"/>
                  <a:pt x="12078128" y="595911"/>
                </a:cubicBezTo>
                <a:lnTo>
                  <a:pt x="12191999" y="625868"/>
                </a:lnTo>
                <a:lnTo>
                  <a:pt x="12191999" y="1072321"/>
                </a:lnTo>
                <a:lnTo>
                  <a:pt x="12191999" y="1334345"/>
                </a:lnTo>
                <a:lnTo>
                  <a:pt x="0" y="1334345"/>
                </a:lnTo>
                <a:lnTo>
                  <a:pt x="0" y="1072321"/>
                </a:lnTo>
                <a:lnTo>
                  <a:pt x="1" y="1072321"/>
                </a:lnTo>
                <a:lnTo>
                  <a:pt x="1" y="813658"/>
                </a:lnTo>
                <a:lnTo>
                  <a:pt x="20711" y="812426"/>
                </a:lnTo>
                <a:lnTo>
                  <a:pt x="22430" y="812443"/>
                </a:lnTo>
                <a:lnTo>
                  <a:pt x="108700" y="813260"/>
                </a:lnTo>
                <a:lnTo>
                  <a:pt x="170240" y="821105"/>
                </a:lnTo>
                <a:lnTo>
                  <a:pt x="192198" y="823904"/>
                </a:lnTo>
                <a:lnTo>
                  <a:pt x="192199" y="823904"/>
                </a:lnTo>
                <a:lnTo>
                  <a:pt x="170240" y="821105"/>
                </a:lnTo>
                <a:lnTo>
                  <a:pt x="108699" y="813259"/>
                </a:lnTo>
                <a:lnTo>
                  <a:pt x="22430" y="812443"/>
                </a:lnTo>
                <a:lnTo>
                  <a:pt x="20711" y="812426"/>
                </a:lnTo>
                <a:lnTo>
                  <a:pt x="20711" y="812426"/>
                </a:lnTo>
                <a:lnTo>
                  <a:pt x="20710" y="812426"/>
                </a:lnTo>
                <a:lnTo>
                  <a:pt x="0" y="813658"/>
                </a:lnTo>
                <a:lnTo>
                  <a:pt x="0" y="489071"/>
                </a:lnTo>
                <a:lnTo>
                  <a:pt x="43142" y="505751"/>
                </a:lnTo>
                <a:cubicBezTo>
                  <a:pt x="107870" y="530012"/>
                  <a:pt x="166772" y="548138"/>
                  <a:pt x="212081" y="543008"/>
                </a:cubicBezTo>
                <a:cubicBezTo>
                  <a:pt x="393318" y="522488"/>
                  <a:pt x="468403" y="482815"/>
                  <a:pt x="600448" y="460927"/>
                </a:cubicBezTo>
                <a:cubicBezTo>
                  <a:pt x="732493" y="439040"/>
                  <a:pt x="893017" y="433567"/>
                  <a:pt x="1004349" y="411680"/>
                </a:cubicBezTo>
                <a:cubicBezTo>
                  <a:pt x="1115680" y="389791"/>
                  <a:pt x="1113092" y="347383"/>
                  <a:pt x="1268437" y="329598"/>
                </a:cubicBezTo>
                <a:cubicBezTo>
                  <a:pt x="1423783" y="311814"/>
                  <a:pt x="1770725" y="298134"/>
                  <a:pt x="1936428" y="304974"/>
                </a:cubicBezTo>
                <a:cubicBezTo>
                  <a:pt x="2102131" y="311814"/>
                  <a:pt x="2184982" y="363799"/>
                  <a:pt x="2262655" y="370639"/>
                </a:cubicBezTo>
                <a:cubicBezTo>
                  <a:pt x="2340329" y="377479"/>
                  <a:pt x="2306671" y="335070"/>
                  <a:pt x="2402467" y="346015"/>
                </a:cubicBezTo>
                <a:cubicBezTo>
                  <a:pt x="2498264" y="356959"/>
                  <a:pt x="2635487" y="425359"/>
                  <a:pt x="2837437" y="436303"/>
                </a:cubicBezTo>
                <a:cubicBezTo>
                  <a:pt x="3039388" y="447247"/>
                  <a:pt x="3435523" y="415783"/>
                  <a:pt x="3614171" y="411680"/>
                </a:cubicBezTo>
                <a:cubicBezTo>
                  <a:pt x="3792819" y="407575"/>
                  <a:pt x="3769517" y="414416"/>
                  <a:pt x="3909329" y="411680"/>
                </a:cubicBezTo>
                <a:cubicBezTo>
                  <a:pt x="4049141" y="408943"/>
                  <a:pt x="4328764" y="397999"/>
                  <a:pt x="4453042" y="395263"/>
                </a:cubicBezTo>
                <a:cubicBezTo>
                  <a:pt x="4577318" y="392527"/>
                  <a:pt x="4585086" y="414414"/>
                  <a:pt x="4654993" y="395263"/>
                </a:cubicBezTo>
                <a:cubicBezTo>
                  <a:pt x="4724898" y="376111"/>
                  <a:pt x="4743022" y="321391"/>
                  <a:pt x="4872478" y="280350"/>
                </a:cubicBezTo>
                <a:cubicBezTo>
                  <a:pt x="5001933" y="239310"/>
                  <a:pt x="5263433" y="202374"/>
                  <a:pt x="5431725" y="149021"/>
                </a:cubicBezTo>
                <a:cubicBezTo>
                  <a:pt x="5536908" y="115676"/>
                  <a:pt x="5617817" y="59353"/>
                  <a:pt x="5706691" y="161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20" name="文本占位符 310"/>
          <p:cNvSpPr>
            <a:spLocks noGrp="1"/>
          </p:cNvSpPr>
          <p:nvPr>
            <p:ph type="body" sz="quarter" idx="11"/>
          </p:nvPr>
        </p:nvSpPr>
        <p:spPr>
          <a:xfrm>
            <a:off x="2301095" y="2460978"/>
            <a:ext cx="7589808" cy="572638"/>
          </a:xfrm>
          <a:prstGeom prst="rect">
            <a:avLst/>
          </a:prstGeom>
        </p:spPr>
        <p:txBody>
          <a:bodyPr/>
          <a:lstStyle>
            <a:lvl1pPr marL="0" indent="0" algn="ctr">
              <a:buNone/>
              <a:defRPr sz="2800" b="0">
                <a:ln w="38100">
                  <a:noFill/>
                </a:ln>
                <a:solidFill>
                  <a:schemeClr val="accent1"/>
                </a:solidFill>
              </a:defRPr>
            </a:lvl1pPr>
          </a:lstStyle>
          <a:p>
            <a:pPr lvl="0"/>
            <a:endParaRPr kumimoji="1" lang="zh-CN" altLang="en-US" dirty="0"/>
          </a:p>
        </p:txBody>
      </p:sp>
      <p:sp>
        <p:nvSpPr>
          <p:cNvPr id="321" name="矩形 320"/>
          <p:cNvSpPr/>
          <p:nvPr userDrawn="1"/>
        </p:nvSpPr>
        <p:spPr>
          <a:xfrm>
            <a:off x="-1" y="0"/>
            <a:ext cx="12192000" cy="1463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22" name="文本占位符 310"/>
          <p:cNvSpPr>
            <a:spLocks noGrp="1"/>
          </p:cNvSpPr>
          <p:nvPr>
            <p:ph type="body" sz="quarter" idx="12"/>
          </p:nvPr>
        </p:nvSpPr>
        <p:spPr>
          <a:xfrm>
            <a:off x="2301095" y="3538763"/>
            <a:ext cx="7589808" cy="524974"/>
          </a:xfrm>
          <a:prstGeom prst="rect">
            <a:avLst/>
          </a:prstGeom>
        </p:spPr>
        <p:txBody>
          <a:bodyPr/>
          <a:lstStyle>
            <a:lvl1pPr marL="0" indent="0" algn="ctr">
              <a:lnSpc>
                <a:spcPct val="130000"/>
              </a:lnSpc>
              <a:buNone/>
              <a:defRPr sz="1400" b="0">
                <a:ln w="38100">
                  <a:noFill/>
                </a:ln>
                <a:solidFill>
                  <a:schemeClr val="accent1"/>
                </a:solidFill>
              </a:defRPr>
            </a:lvl1pPr>
          </a:lstStyle>
          <a:p>
            <a:pPr lvl="0"/>
            <a:endParaRPr kumimoji="1" lang="zh-CN" altLang="en-US" dirty="0"/>
          </a:p>
        </p:txBody>
      </p:sp>
    </p:spTree>
    <p:extLst>
      <p:ext uri="{BB962C8B-B14F-4D97-AF65-F5344CB8AC3E}">
        <p14:creationId xmlns:p14="http://schemas.microsoft.com/office/powerpoint/2010/main" val="1620699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41874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34173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sp>
        <p:nvSpPr>
          <p:cNvPr id="18" name="矩形 17"/>
          <p:cNvSpPr/>
          <p:nvPr userDrawn="1"/>
        </p:nvSpPr>
        <p:spPr>
          <a:xfrm>
            <a:off x="-1" y="0"/>
            <a:ext cx="12192000" cy="484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9" name="文本占位符 310"/>
          <p:cNvSpPr>
            <a:spLocks noGrp="1"/>
          </p:cNvSpPr>
          <p:nvPr>
            <p:ph type="body" sz="quarter" idx="10"/>
          </p:nvPr>
        </p:nvSpPr>
        <p:spPr>
          <a:xfrm>
            <a:off x="2301095" y="5187296"/>
            <a:ext cx="7589808" cy="1032886"/>
          </a:xfrm>
          <a:prstGeom prst="rect">
            <a:avLst/>
          </a:prstGeom>
        </p:spPr>
        <p:txBody>
          <a:bodyPr/>
          <a:lstStyle>
            <a:lvl1pPr marL="0" indent="0" algn="ctr">
              <a:buNone/>
              <a:defRPr sz="7200" b="1">
                <a:ln w="38100">
                  <a:noFill/>
                </a:ln>
                <a:solidFill>
                  <a:schemeClr val="accent1"/>
                </a:solidFill>
              </a:defRPr>
            </a:lvl1pPr>
          </a:lstStyle>
          <a:p>
            <a:pPr lvl="0"/>
            <a:endParaRPr kumimoji="1" lang="zh-CN" altLang="en-US" dirty="0"/>
          </a:p>
        </p:txBody>
      </p:sp>
      <p:sp>
        <p:nvSpPr>
          <p:cNvPr id="20" name="文本占位符 310"/>
          <p:cNvSpPr>
            <a:spLocks noGrp="1"/>
          </p:cNvSpPr>
          <p:nvPr>
            <p:ph type="body" sz="quarter" idx="11" hasCustomPrompt="1"/>
          </p:nvPr>
        </p:nvSpPr>
        <p:spPr>
          <a:xfrm>
            <a:off x="1002647" y="1961450"/>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21" name="文本占位符 310"/>
          <p:cNvSpPr>
            <a:spLocks noGrp="1"/>
          </p:cNvSpPr>
          <p:nvPr>
            <p:ph type="body" sz="quarter" idx="12"/>
          </p:nvPr>
        </p:nvSpPr>
        <p:spPr>
          <a:xfrm>
            <a:off x="1990199" y="2086074"/>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22" name="文本占位符 310"/>
          <p:cNvSpPr>
            <a:spLocks noGrp="1"/>
          </p:cNvSpPr>
          <p:nvPr>
            <p:ph type="body" sz="quarter" idx="13" hasCustomPrompt="1"/>
          </p:nvPr>
        </p:nvSpPr>
        <p:spPr>
          <a:xfrm>
            <a:off x="4684631" y="1961450"/>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23" name="文本占位符 310"/>
          <p:cNvSpPr>
            <a:spLocks noGrp="1"/>
          </p:cNvSpPr>
          <p:nvPr>
            <p:ph type="body" sz="quarter" idx="14"/>
          </p:nvPr>
        </p:nvSpPr>
        <p:spPr>
          <a:xfrm>
            <a:off x="5672183" y="2086074"/>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24" name="文本占位符 310"/>
          <p:cNvSpPr>
            <a:spLocks noGrp="1"/>
          </p:cNvSpPr>
          <p:nvPr>
            <p:ph type="body" sz="quarter" idx="15" hasCustomPrompt="1"/>
          </p:nvPr>
        </p:nvSpPr>
        <p:spPr>
          <a:xfrm>
            <a:off x="8293462" y="1961450"/>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25" name="文本占位符 310"/>
          <p:cNvSpPr>
            <a:spLocks noGrp="1"/>
          </p:cNvSpPr>
          <p:nvPr>
            <p:ph type="body" sz="quarter" idx="16"/>
          </p:nvPr>
        </p:nvSpPr>
        <p:spPr>
          <a:xfrm>
            <a:off x="9281014" y="2086074"/>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Tree>
    <p:extLst>
      <p:ext uri="{BB962C8B-B14F-4D97-AF65-F5344CB8AC3E}">
        <p14:creationId xmlns:p14="http://schemas.microsoft.com/office/powerpoint/2010/main" val="772159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sp>
        <p:nvSpPr>
          <p:cNvPr id="18" name="矩形 17"/>
          <p:cNvSpPr/>
          <p:nvPr userDrawn="1"/>
        </p:nvSpPr>
        <p:spPr>
          <a:xfrm>
            <a:off x="-1" y="0"/>
            <a:ext cx="12192000" cy="484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9" name="文本占位符 310"/>
          <p:cNvSpPr>
            <a:spLocks noGrp="1"/>
          </p:cNvSpPr>
          <p:nvPr>
            <p:ph type="body" sz="quarter" idx="10"/>
          </p:nvPr>
        </p:nvSpPr>
        <p:spPr>
          <a:xfrm>
            <a:off x="2301095" y="5187296"/>
            <a:ext cx="7589808" cy="1032886"/>
          </a:xfrm>
          <a:prstGeom prst="rect">
            <a:avLst/>
          </a:prstGeom>
        </p:spPr>
        <p:txBody>
          <a:bodyPr/>
          <a:lstStyle>
            <a:lvl1pPr marL="0" indent="0" algn="ctr">
              <a:buNone/>
              <a:defRPr sz="7200" b="1">
                <a:ln w="38100">
                  <a:noFill/>
                </a:ln>
                <a:solidFill>
                  <a:schemeClr val="accent1"/>
                </a:solidFill>
              </a:defRPr>
            </a:lvl1pPr>
          </a:lstStyle>
          <a:p>
            <a:pPr lvl="0"/>
            <a:endParaRPr kumimoji="1" lang="zh-CN" altLang="en-US" dirty="0"/>
          </a:p>
        </p:txBody>
      </p:sp>
      <p:sp>
        <p:nvSpPr>
          <p:cNvPr id="20" name="文本占位符 310"/>
          <p:cNvSpPr>
            <a:spLocks noGrp="1"/>
          </p:cNvSpPr>
          <p:nvPr>
            <p:ph type="body" sz="quarter" idx="11" hasCustomPrompt="1"/>
          </p:nvPr>
        </p:nvSpPr>
        <p:spPr>
          <a:xfrm>
            <a:off x="2849735" y="1467674"/>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21" name="文本占位符 310"/>
          <p:cNvSpPr>
            <a:spLocks noGrp="1"/>
          </p:cNvSpPr>
          <p:nvPr>
            <p:ph type="body" sz="quarter" idx="12"/>
          </p:nvPr>
        </p:nvSpPr>
        <p:spPr>
          <a:xfrm>
            <a:off x="3837287" y="1592298"/>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22" name="文本占位符 310"/>
          <p:cNvSpPr>
            <a:spLocks noGrp="1"/>
          </p:cNvSpPr>
          <p:nvPr>
            <p:ph type="body" sz="quarter" idx="13" hasCustomPrompt="1"/>
          </p:nvPr>
        </p:nvSpPr>
        <p:spPr>
          <a:xfrm>
            <a:off x="6531719" y="1467674"/>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23" name="文本占位符 310"/>
          <p:cNvSpPr>
            <a:spLocks noGrp="1"/>
          </p:cNvSpPr>
          <p:nvPr>
            <p:ph type="body" sz="quarter" idx="14"/>
          </p:nvPr>
        </p:nvSpPr>
        <p:spPr>
          <a:xfrm>
            <a:off x="7519271" y="1592298"/>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0" name="文本占位符 310"/>
          <p:cNvSpPr>
            <a:spLocks noGrp="1"/>
          </p:cNvSpPr>
          <p:nvPr>
            <p:ph type="body" sz="quarter" idx="15" hasCustomPrompt="1"/>
          </p:nvPr>
        </p:nvSpPr>
        <p:spPr>
          <a:xfrm>
            <a:off x="2849735"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11" name="文本占位符 310"/>
          <p:cNvSpPr>
            <a:spLocks noGrp="1"/>
          </p:cNvSpPr>
          <p:nvPr>
            <p:ph type="body" sz="quarter" idx="16"/>
          </p:nvPr>
        </p:nvSpPr>
        <p:spPr>
          <a:xfrm>
            <a:off x="3837287"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2" name="文本占位符 310"/>
          <p:cNvSpPr>
            <a:spLocks noGrp="1"/>
          </p:cNvSpPr>
          <p:nvPr>
            <p:ph type="body" sz="quarter" idx="17" hasCustomPrompt="1"/>
          </p:nvPr>
        </p:nvSpPr>
        <p:spPr>
          <a:xfrm>
            <a:off x="6531719"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13" name="文本占位符 310"/>
          <p:cNvSpPr>
            <a:spLocks noGrp="1"/>
          </p:cNvSpPr>
          <p:nvPr>
            <p:ph type="body" sz="quarter" idx="18"/>
          </p:nvPr>
        </p:nvSpPr>
        <p:spPr>
          <a:xfrm>
            <a:off x="7519271"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Tree>
    <p:extLst>
      <p:ext uri="{BB962C8B-B14F-4D97-AF65-F5344CB8AC3E}">
        <p14:creationId xmlns:p14="http://schemas.microsoft.com/office/powerpoint/2010/main" val="933596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sp>
        <p:nvSpPr>
          <p:cNvPr id="18" name="矩形 17"/>
          <p:cNvSpPr/>
          <p:nvPr userDrawn="1"/>
        </p:nvSpPr>
        <p:spPr>
          <a:xfrm>
            <a:off x="-1" y="0"/>
            <a:ext cx="12192000" cy="484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9" name="文本占位符 310"/>
          <p:cNvSpPr>
            <a:spLocks noGrp="1"/>
          </p:cNvSpPr>
          <p:nvPr>
            <p:ph type="body" sz="quarter" idx="10"/>
          </p:nvPr>
        </p:nvSpPr>
        <p:spPr>
          <a:xfrm>
            <a:off x="2301095" y="5187296"/>
            <a:ext cx="7589808" cy="1032886"/>
          </a:xfrm>
          <a:prstGeom prst="rect">
            <a:avLst/>
          </a:prstGeom>
        </p:spPr>
        <p:txBody>
          <a:bodyPr/>
          <a:lstStyle>
            <a:lvl1pPr marL="0" indent="0" algn="ctr">
              <a:buNone/>
              <a:defRPr sz="7200" b="1">
                <a:ln w="38100">
                  <a:noFill/>
                </a:ln>
                <a:solidFill>
                  <a:schemeClr val="accent1"/>
                </a:solidFill>
              </a:defRPr>
            </a:lvl1pPr>
          </a:lstStyle>
          <a:p>
            <a:pPr lvl="0"/>
            <a:endParaRPr kumimoji="1" lang="zh-CN" altLang="en-US" dirty="0"/>
          </a:p>
        </p:txBody>
      </p:sp>
      <p:sp>
        <p:nvSpPr>
          <p:cNvPr id="20" name="文本占位符 310"/>
          <p:cNvSpPr>
            <a:spLocks noGrp="1"/>
          </p:cNvSpPr>
          <p:nvPr>
            <p:ph type="body" sz="quarter" idx="11" hasCustomPrompt="1"/>
          </p:nvPr>
        </p:nvSpPr>
        <p:spPr>
          <a:xfrm>
            <a:off x="2849735" y="1467674"/>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21" name="文本占位符 310"/>
          <p:cNvSpPr>
            <a:spLocks noGrp="1"/>
          </p:cNvSpPr>
          <p:nvPr>
            <p:ph type="body" sz="quarter" idx="12"/>
          </p:nvPr>
        </p:nvSpPr>
        <p:spPr>
          <a:xfrm>
            <a:off x="3837287" y="1592298"/>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22" name="文本占位符 310"/>
          <p:cNvSpPr>
            <a:spLocks noGrp="1"/>
          </p:cNvSpPr>
          <p:nvPr>
            <p:ph type="body" sz="quarter" idx="13" hasCustomPrompt="1"/>
          </p:nvPr>
        </p:nvSpPr>
        <p:spPr>
          <a:xfrm>
            <a:off x="6531719" y="1467674"/>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23" name="文本占位符 310"/>
          <p:cNvSpPr>
            <a:spLocks noGrp="1"/>
          </p:cNvSpPr>
          <p:nvPr>
            <p:ph type="body" sz="quarter" idx="14"/>
          </p:nvPr>
        </p:nvSpPr>
        <p:spPr>
          <a:xfrm>
            <a:off x="7519271" y="1592298"/>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0" name="文本占位符 310"/>
          <p:cNvSpPr>
            <a:spLocks noGrp="1"/>
          </p:cNvSpPr>
          <p:nvPr>
            <p:ph type="body" sz="quarter" idx="15" hasCustomPrompt="1"/>
          </p:nvPr>
        </p:nvSpPr>
        <p:spPr>
          <a:xfrm>
            <a:off x="981166"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11" name="文本占位符 310"/>
          <p:cNvSpPr>
            <a:spLocks noGrp="1"/>
          </p:cNvSpPr>
          <p:nvPr>
            <p:ph type="body" sz="quarter" idx="16"/>
          </p:nvPr>
        </p:nvSpPr>
        <p:spPr>
          <a:xfrm>
            <a:off x="1968718"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2" name="文本占位符 310"/>
          <p:cNvSpPr>
            <a:spLocks noGrp="1"/>
          </p:cNvSpPr>
          <p:nvPr>
            <p:ph type="body" sz="quarter" idx="17" hasCustomPrompt="1"/>
          </p:nvPr>
        </p:nvSpPr>
        <p:spPr>
          <a:xfrm>
            <a:off x="4663150"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13" name="文本占位符 310"/>
          <p:cNvSpPr>
            <a:spLocks noGrp="1"/>
          </p:cNvSpPr>
          <p:nvPr>
            <p:ph type="body" sz="quarter" idx="18"/>
          </p:nvPr>
        </p:nvSpPr>
        <p:spPr>
          <a:xfrm>
            <a:off x="5650702"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4" name="文本占位符 310"/>
          <p:cNvSpPr>
            <a:spLocks noGrp="1"/>
          </p:cNvSpPr>
          <p:nvPr>
            <p:ph type="body" sz="quarter" idx="19" hasCustomPrompt="1"/>
          </p:nvPr>
        </p:nvSpPr>
        <p:spPr>
          <a:xfrm>
            <a:off x="8293172"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15" name="文本占位符 310"/>
          <p:cNvSpPr>
            <a:spLocks noGrp="1"/>
          </p:cNvSpPr>
          <p:nvPr>
            <p:ph type="body" sz="quarter" idx="20"/>
          </p:nvPr>
        </p:nvSpPr>
        <p:spPr>
          <a:xfrm>
            <a:off x="9280724"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Tree>
    <p:extLst>
      <p:ext uri="{BB962C8B-B14F-4D97-AF65-F5344CB8AC3E}">
        <p14:creationId xmlns:p14="http://schemas.microsoft.com/office/powerpoint/2010/main" val="1424321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sp>
        <p:nvSpPr>
          <p:cNvPr id="18" name="矩形 17"/>
          <p:cNvSpPr/>
          <p:nvPr userDrawn="1"/>
        </p:nvSpPr>
        <p:spPr>
          <a:xfrm>
            <a:off x="-1" y="0"/>
            <a:ext cx="12192000" cy="484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9" name="文本占位符 310"/>
          <p:cNvSpPr>
            <a:spLocks noGrp="1"/>
          </p:cNvSpPr>
          <p:nvPr>
            <p:ph type="body" sz="quarter" idx="10"/>
          </p:nvPr>
        </p:nvSpPr>
        <p:spPr>
          <a:xfrm>
            <a:off x="2301095" y="5187296"/>
            <a:ext cx="7589808" cy="1032886"/>
          </a:xfrm>
          <a:prstGeom prst="rect">
            <a:avLst/>
          </a:prstGeom>
        </p:spPr>
        <p:txBody>
          <a:bodyPr/>
          <a:lstStyle>
            <a:lvl1pPr marL="0" indent="0" algn="ctr">
              <a:buNone/>
              <a:defRPr sz="7200" b="1">
                <a:ln w="38100">
                  <a:noFill/>
                </a:ln>
                <a:solidFill>
                  <a:schemeClr val="accent1"/>
                </a:solidFill>
              </a:defRPr>
            </a:lvl1pPr>
          </a:lstStyle>
          <a:p>
            <a:pPr lvl="0"/>
            <a:endParaRPr kumimoji="1" lang="zh-CN" altLang="en-US" dirty="0"/>
          </a:p>
        </p:txBody>
      </p:sp>
      <p:sp>
        <p:nvSpPr>
          <p:cNvPr id="10" name="文本占位符 310"/>
          <p:cNvSpPr>
            <a:spLocks noGrp="1"/>
          </p:cNvSpPr>
          <p:nvPr>
            <p:ph type="body" sz="quarter" idx="15" hasCustomPrompt="1"/>
          </p:nvPr>
        </p:nvSpPr>
        <p:spPr>
          <a:xfrm>
            <a:off x="981166"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11" name="文本占位符 310"/>
          <p:cNvSpPr>
            <a:spLocks noGrp="1"/>
          </p:cNvSpPr>
          <p:nvPr>
            <p:ph type="body" sz="quarter" idx="16"/>
          </p:nvPr>
        </p:nvSpPr>
        <p:spPr>
          <a:xfrm>
            <a:off x="1968718"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2" name="文本占位符 310"/>
          <p:cNvSpPr>
            <a:spLocks noGrp="1"/>
          </p:cNvSpPr>
          <p:nvPr>
            <p:ph type="body" sz="quarter" idx="17" hasCustomPrompt="1"/>
          </p:nvPr>
        </p:nvSpPr>
        <p:spPr>
          <a:xfrm>
            <a:off x="4663150"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13" name="文本占位符 310"/>
          <p:cNvSpPr>
            <a:spLocks noGrp="1"/>
          </p:cNvSpPr>
          <p:nvPr>
            <p:ph type="body" sz="quarter" idx="18"/>
          </p:nvPr>
        </p:nvSpPr>
        <p:spPr>
          <a:xfrm>
            <a:off x="5650702"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4" name="文本占位符 310"/>
          <p:cNvSpPr>
            <a:spLocks noGrp="1"/>
          </p:cNvSpPr>
          <p:nvPr>
            <p:ph type="body" sz="quarter" idx="19" hasCustomPrompt="1"/>
          </p:nvPr>
        </p:nvSpPr>
        <p:spPr>
          <a:xfrm>
            <a:off x="8293172"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15" name="文本占位符 310"/>
          <p:cNvSpPr>
            <a:spLocks noGrp="1"/>
          </p:cNvSpPr>
          <p:nvPr>
            <p:ph type="body" sz="quarter" idx="20"/>
          </p:nvPr>
        </p:nvSpPr>
        <p:spPr>
          <a:xfrm>
            <a:off x="9280724"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6" name="文本占位符 310"/>
          <p:cNvSpPr>
            <a:spLocks noGrp="1"/>
          </p:cNvSpPr>
          <p:nvPr>
            <p:ph type="body" sz="quarter" idx="21" hasCustomPrompt="1"/>
          </p:nvPr>
        </p:nvSpPr>
        <p:spPr>
          <a:xfrm>
            <a:off x="981166" y="1304047"/>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17" name="文本占位符 310"/>
          <p:cNvSpPr>
            <a:spLocks noGrp="1"/>
          </p:cNvSpPr>
          <p:nvPr>
            <p:ph type="body" sz="quarter" idx="22"/>
          </p:nvPr>
        </p:nvSpPr>
        <p:spPr>
          <a:xfrm>
            <a:off x="1968718" y="1428671"/>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24" name="文本占位符 310"/>
          <p:cNvSpPr>
            <a:spLocks noGrp="1"/>
          </p:cNvSpPr>
          <p:nvPr>
            <p:ph type="body" sz="quarter" idx="23" hasCustomPrompt="1"/>
          </p:nvPr>
        </p:nvSpPr>
        <p:spPr>
          <a:xfrm>
            <a:off x="4663150" y="1304047"/>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25" name="文本占位符 310"/>
          <p:cNvSpPr>
            <a:spLocks noGrp="1"/>
          </p:cNvSpPr>
          <p:nvPr>
            <p:ph type="body" sz="quarter" idx="24"/>
          </p:nvPr>
        </p:nvSpPr>
        <p:spPr>
          <a:xfrm>
            <a:off x="5650702" y="1428671"/>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26" name="文本占位符 310"/>
          <p:cNvSpPr>
            <a:spLocks noGrp="1"/>
          </p:cNvSpPr>
          <p:nvPr>
            <p:ph type="body" sz="quarter" idx="25" hasCustomPrompt="1"/>
          </p:nvPr>
        </p:nvSpPr>
        <p:spPr>
          <a:xfrm>
            <a:off x="8293172" y="1304047"/>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27" name="文本占位符 310"/>
          <p:cNvSpPr>
            <a:spLocks noGrp="1"/>
          </p:cNvSpPr>
          <p:nvPr>
            <p:ph type="body" sz="quarter" idx="26"/>
          </p:nvPr>
        </p:nvSpPr>
        <p:spPr>
          <a:xfrm>
            <a:off x="9280724" y="1428671"/>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Tree>
    <p:extLst>
      <p:ext uri="{BB962C8B-B14F-4D97-AF65-F5344CB8AC3E}">
        <p14:creationId xmlns:p14="http://schemas.microsoft.com/office/powerpoint/2010/main" val="418646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sp>
        <p:nvSpPr>
          <p:cNvPr id="2" name="任意形状 1"/>
          <p:cNvSpPr/>
          <p:nvPr userDrawn="1"/>
        </p:nvSpPr>
        <p:spPr>
          <a:xfrm>
            <a:off x="0" y="384047"/>
            <a:ext cx="12191999" cy="1079437"/>
          </a:xfrm>
          <a:custGeom>
            <a:avLst/>
            <a:gdLst>
              <a:gd name="connsiteX0" fmla="*/ 10439343 w 10873408"/>
              <a:gd name="connsiteY0" fmla="*/ 17 h 1822005"/>
              <a:gd name="connsiteX1" fmla="*/ 10823807 w 10873408"/>
              <a:gd name="connsiteY1" fmla="*/ 160670 h 1822005"/>
              <a:gd name="connsiteX2" fmla="*/ 10873408 w 10873408"/>
              <a:gd name="connsiteY2" fmla="*/ 184273 h 1822005"/>
              <a:gd name="connsiteX3" fmla="*/ 10873408 w 10873408"/>
              <a:gd name="connsiteY3" fmla="*/ 1327582 h 1822005"/>
              <a:gd name="connsiteX4" fmla="*/ 10843181 w 10873408"/>
              <a:gd name="connsiteY4" fmla="*/ 1332070 h 1822005"/>
              <a:gd name="connsiteX5" fmla="*/ 10732453 w 10873408"/>
              <a:gd name="connsiteY5" fmla="*/ 1325792 h 1822005"/>
              <a:gd name="connsiteX6" fmla="*/ 10399944 w 10873408"/>
              <a:gd name="connsiteY6" fmla="*/ 1090264 h 1822005"/>
              <a:gd name="connsiteX7" fmla="*/ 10247544 w 10873408"/>
              <a:gd name="connsiteY7" fmla="*/ 1298083 h 1822005"/>
              <a:gd name="connsiteX8" fmla="*/ 10039726 w 10873408"/>
              <a:gd name="connsiteY8" fmla="*/ 1256519 h 1822005"/>
              <a:gd name="connsiteX9" fmla="*/ 9471690 w 10873408"/>
              <a:gd name="connsiteY9" fmla="*/ 1353501 h 1822005"/>
              <a:gd name="connsiteX10" fmla="*/ 9139181 w 10873408"/>
              <a:gd name="connsiteY10" fmla="*/ 1145683 h 1822005"/>
              <a:gd name="connsiteX11" fmla="*/ 8751253 w 10873408"/>
              <a:gd name="connsiteY11" fmla="*/ 1187246 h 1822005"/>
              <a:gd name="connsiteX12" fmla="*/ 8501872 w 10873408"/>
              <a:gd name="connsiteY12" fmla="*/ 1381210 h 1822005"/>
              <a:gd name="connsiteX13" fmla="*/ 8127799 w 10873408"/>
              <a:gd name="connsiteY13" fmla="*/ 1547464 h 1822005"/>
              <a:gd name="connsiteX14" fmla="*/ 7753726 w 10873408"/>
              <a:gd name="connsiteY14" fmla="*/ 1450483 h 1822005"/>
              <a:gd name="connsiteX15" fmla="*/ 7268817 w 10873408"/>
              <a:gd name="connsiteY15" fmla="*/ 1422773 h 1822005"/>
              <a:gd name="connsiteX16" fmla="*/ 6853181 w 10873408"/>
              <a:gd name="connsiteY16" fmla="*/ 1505901 h 1822005"/>
              <a:gd name="connsiteX17" fmla="*/ 6437544 w 10873408"/>
              <a:gd name="connsiteY17" fmla="*/ 1381210 h 1822005"/>
              <a:gd name="connsiteX18" fmla="*/ 5689399 w 10873408"/>
              <a:gd name="connsiteY18" fmla="*/ 1395064 h 1822005"/>
              <a:gd name="connsiteX19" fmla="*/ 5135217 w 10873408"/>
              <a:gd name="connsiteY19" fmla="*/ 1242664 h 1822005"/>
              <a:gd name="connsiteX20" fmla="*/ 4608744 w 10873408"/>
              <a:gd name="connsiteY20" fmla="*/ 1173392 h 1822005"/>
              <a:gd name="connsiteX21" fmla="*/ 4220817 w 10873408"/>
              <a:gd name="connsiteY21" fmla="*/ 854737 h 1822005"/>
              <a:gd name="connsiteX22" fmla="*/ 3874453 w 10873408"/>
              <a:gd name="connsiteY22" fmla="*/ 1034846 h 1822005"/>
              <a:gd name="connsiteX23" fmla="*/ 3500381 w 10873408"/>
              <a:gd name="connsiteY23" fmla="*/ 1020992 h 1822005"/>
              <a:gd name="connsiteX24" fmla="*/ 3403399 w 10873408"/>
              <a:gd name="connsiteY24" fmla="*/ 1173392 h 1822005"/>
              <a:gd name="connsiteX25" fmla="*/ 3209435 w 10873408"/>
              <a:gd name="connsiteY25" fmla="*/ 1311937 h 1822005"/>
              <a:gd name="connsiteX26" fmla="*/ 3098599 w 10873408"/>
              <a:gd name="connsiteY26" fmla="*/ 1311937 h 1822005"/>
              <a:gd name="connsiteX27" fmla="*/ 2890781 w 10873408"/>
              <a:gd name="connsiteY27" fmla="*/ 1408919 h 1822005"/>
              <a:gd name="connsiteX28" fmla="*/ 2669108 w 10873408"/>
              <a:gd name="connsiteY28" fmla="*/ 1381210 h 1822005"/>
              <a:gd name="connsiteX29" fmla="*/ 2405872 w 10873408"/>
              <a:gd name="connsiteY29" fmla="*/ 1602883 h 1822005"/>
              <a:gd name="connsiteX30" fmla="*/ 2239617 w 10873408"/>
              <a:gd name="connsiteY30" fmla="*/ 1505901 h 1822005"/>
              <a:gd name="connsiteX31" fmla="*/ 1976381 w 10873408"/>
              <a:gd name="connsiteY31" fmla="*/ 1616737 h 1822005"/>
              <a:gd name="connsiteX32" fmla="*/ 1837835 w 10873408"/>
              <a:gd name="connsiteY32" fmla="*/ 1533610 h 1822005"/>
              <a:gd name="connsiteX33" fmla="*/ 1671581 w 10873408"/>
              <a:gd name="connsiteY33" fmla="*/ 1686010 h 1822005"/>
              <a:gd name="connsiteX34" fmla="*/ 1533035 w 10873408"/>
              <a:gd name="connsiteY34" fmla="*/ 1796846 h 1822005"/>
              <a:gd name="connsiteX35" fmla="*/ 1283653 w 10873408"/>
              <a:gd name="connsiteY35" fmla="*/ 1810701 h 1822005"/>
              <a:gd name="connsiteX36" fmla="*/ 1145108 w 10873408"/>
              <a:gd name="connsiteY36" fmla="*/ 1658301 h 1822005"/>
              <a:gd name="connsiteX37" fmla="*/ 881872 w 10873408"/>
              <a:gd name="connsiteY37" fmla="*/ 1561319 h 1822005"/>
              <a:gd name="connsiteX38" fmla="*/ 493944 w 10873408"/>
              <a:gd name="connsiteY38" fmla="*/ 1367355 h 1822005"/>
              <a:gd name="connsiteX39" fmla="*/ 216853 w 10873408"/>
              <a:gd name="connsiteY39" fmla="*/ 1311937 h 1822005"/>
              <a:gd name="connsiteX40" fmla="*/ 57661 w 10873408"/>
              <a:gd name="connsiteY40" fmla="*/ 1092632 h 1822005"/>
              <a:gd name="connsiteX41" fmla="*/ 0 w 10873408"/>
              <a:gd name="connsiteY41" fmla="*/ 999795 h 1822005"/>
              <a:gd name="connsiteX42" fmla="*/ 0 w 10873408"/>
              <a:gd name="connsiteY42" fmla="*/ 123606 h 1822005"/>
              <a:gd name="connsiteX43" fmla="*/ 36623 w 10873408"/>
              <a:gd name="connsiteY43" fmla="*/ 196714 h 1822005"/>
              <a:gd name="connsiteX44" fmla="*/ 286126 w 10873408"/>
              <a:gd name="connsiteY44" fmla="*/ 619210 h 1822005"/>
              <a:gd name="connsiteX45" fmla="*/ 798744 w 10873408"/>
              <a:gd name="connsiteY45" fmla="*/ 882446 h 1822005"/>
              <a:gd name="connsiteX46" fmla="*/ 978853 w 10873408"/>
              <a:gd name="connsiteY46" fmla="*/ 1020992 h 1822005"/>
              <a:gd name="connsiteX47" fmla="*/ 1283653 w 10873408"/>
              <a:gd name="connsiteY47" fmla="*/ 896301 h 1822005"/>
              <a:gd name="connsiteX48" fmla="*/ 1907108 w 10873408"/>
              <a:gd name="connsiteY48" fmla="*/ 536083 h 1822005"/>
              <a:gd name="connsiteX49" fmla="*/ 2488999 w 10873408"/>
              <a:gd name="connsiteY49" fmla="*/ 314410 h 1822005"/>
              <a:gd name="connsiteX50" fmla="*/ 3320272 w 10873408"/>
              <a:gd name="connsiteY50" fmla="*/ 466810 h 1822005"/>
              <a:gd name="connsiteX51" fmla="*/ 3916017 w 10873408"/>
              <a:gd name="connsiteY51" fmla="*/ 619210 h 1822005"/>
              <a:gd name="connsiteX52" fmla="*/ 4137690 w 10873408"/>
              <a:gd name="connsiteY52" fmla="*/ 702337 h 1822005"/>
              <a:gd name="connsiteX53" fmla="*/ 4442490 w 10873408"/>
              <a:gd name="connsiteY53" fmla="*/ 799319 h 1822005"/>
              <a:gd name="connsiteX54" fmla="*/ 4622599 w 10873408"/>
              <a:gd name="connsiteY54" fmla="*/ 979428 h 1822005"/>
              <a:gd name="connsiteX55" fmla="*/ 4955108 w 10873408"/>
              <a:gd name="connsiteY55" fmla="*/ 1062555 h 1822005"/>
              <a:gd name="connsiteX56" fmla="*/ 5287617 w 10873408"/>
              <a:gd name="connsiteY56" fmla="*/ 896301 h 1822005"/>
              <a:gd name="connsiteX57" fmla="*/ 5675544 w 10873408"/>
              <a:gd name="connsiteY57" fmla="*/ 993283 h 1822005"/>
              <a:gd name="connsiteX58" fmla="*/ 5938781 w 10873408"/>
              <a:gd name="connsiteY58" fmla="*/ 743901 h 1822005"/>
              <a:gd name="connsiteX59" fmla="*/ 6188162 w 10873408"/>
              <a:gd name="connsiteY59" fmla="*/ 702337 h 1822005"/>
              <a:gd name="connsiteX60" fmla="*/ 6645362 w 10873408"/>
              <a:gd name="connsiteY60" fmla="*/ 342119 h 1822005"/>
              <a:gd name="connsiteX61" fmla="*/ 6950162 w 10873408"/>
              <a:gd name="connsiteY61" fmla="*/ 605355 h 1822005"/>
              <a:gd name="connsiteX62" fmla="*/ 7227253 w 10873408"/>
              <a:gd name="connsiteY62" fmla="*/ 799319 h 1822005"/>
              <a:gd name="connsiteX63" fmla="*/ 7532053 w 10873408"/>
              <a:gd name="connsiteY63" fmla="*/ 1104119 h 1822005"/>
              <a:gd name="connsiteX64" fmla="*/ 8030817 w 10873408"/>
              <a:gd name="connsiteY64" fmla="*/ 882446 h 1822005"/>
              <a:gd name="connsiteX65" fmla="*/ 8557290 w 10873408"/>
              <a:gd name="connsiteY65" fmla="*/ 910155 h 1822005"/>
              <a:gd name="connsiteX66" fmla="*/ 8834381 w 10873408"/>
              <a:gd name="connsiteY66" fmla="*/ 1034846 h 1822005"/>
              <a:gd name="connsiteX67" fmla="*/ 9319290 w 10873408"/>
              <a:gd name="connsiteY67" fmla="*/ 577646 h 1822005"/>
              <a:gd name="connsiteX68" fmla="*/ 9804199 w 10873408"/>
              <a:gd name="connsiteY68" fmla="*/ 494519 h 1822005"/>
              <a:gd name="connsiteX69" fmla="*/ 10372235 w 10873408"/>
              <a:gd name="connsiteY69" fmla="*/ 9610 h 1822005"/>
              <a:gd name="connsiteX70" fmla="*/ 10439343 w 10873408"/>
              <a:gd name="connsiteY70" fmla="*/ 17 h 182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73408" h="1822005">
                <a:moveTo>
                  <a:pt x="10439343" y="17"/>
                </a:moveTo>
                <a:cubicBezTo>
                  <a:pt x="10572693" y="-1471"/>
                  <a:pt x="10700848" y="95917"/>
                  <a:pt x="10823807" y="160670"/>
                </a:cubicBezTo>
                <a:lnTo>
                  <a:pt x="10873408" y="184273"/>
                </a:lnTo>
                <a:lnTo>
                  <a:pt x="10873408" y="1327582"/>
                </a:lnTo>
                <a:lnTo>
                  <a:pt x="10843181" y="1332070"/>
                </a:lnTo>
                <a:cubicBezTo>
                  <a:pt x="10803169" y="1335606"/>
                  <a:pt x="10765357" y="1335029"/>
                  <a:pt x="10732453" y="1325792"/>
                </a:cubicBezTo>
                <a:cubicBezTo>
                  <a:pt x="10600835" y="1288847"/>
                  <a:pt x="10480762" y="1094882"/>
                  <a:pt x="10399944" y="1090264"/>
                </a:cubicBezTo>
                <a:cubicBezTo>
                  <a:pt x="10319126" y="1085646"/>
                  <a:pt x="10307580" y="1270374"/>
                  <a:pt x="10247544" y="1298083"/>
                </a:cubicBezTo>
                <a:cubicBezTo>
                  <a:pt x="10187508" y="1325792"/>
                  <a:pt x="10169035" y="1247283"/>
                  <a:pt x="10039726" y="1256519"/>
                </a:cubicBezTo>
                <a:cubicBezTo>
                  <a:pt x="9910417" y="1265755"/>
                  <a:pt x="9621781" y="1371974"/>
                  <a:pt x="9471690" y="1353501"/>
                </a:cubicBezTo>
                <a:cubicBezTo>
                  <a:pt x="9321599" y="1335028"/>
                  <a:pt x="9259254" y="1173392"/>
                  <a:pt x="9139181" y="1145683"/>
                </a:cubicBezTo>
                <a:cubicBezTo>
                  <a:pt x="9019108" y="1117974"/>
                  <a:pt x="8857471" y="1147992"/>
                  <a:pt x="8751253" y="1187246"/>
                </a:cubicBezTo>
                <a:cubicBezTo>
                  <a:pt x="8645035" y="1226500"/>
                  <a:pt x="8605781" y="1321174"/>
                  <a:pt x="8501872" y="1381210"/>
                </a:cubicBezTo>
                <a:cubicBezTo>
                  <a:pt x="8397963" y="1441246"/>
                  <a:pt x="8252490" y="1535919"/>
                  <a:pt x="8127799" y="1547464"/>
                </a:cubicBezTo>
                <a:cubicBezTo>
                  <a:pt x="8003108" y="1559009"/>
                  <a:pt x="7896890" y="1471265"/>
                  <a:pt x="7753726" y="1450483"/>
                </a:cubicBezTo>
                <a:cubicBezTo>
                  <a:pt x="7610562" y="1429701"/>
                  <a:pt x="7418908" y="1413537"/>
                  <a:pt x="7268817" y="1422773"/>
                </a:cubicBezTo>
                <a:cubicBezTo>
                  <a:pt x="7118726" y="1432009"/>
                  <a:pt x="6991727" y="1512828"/>
                  <a:pt x="6853181" y="1505901"/>
                </a:cubicBezTo>
                <a:cubicBezTo>
                  <a:pt x="6714636" y="1498974"/>
                  <a:pt x="6631508" y="1399683"/>
                  <a:pt x="6437544" y="1381210"/>
                </a:cubicBezTo>
                <a:cubicBezTo>
                  <a:pt x="6243580" y="1362737"/>
                  <a:pt x="5906453" y="1418155"/>
                  <a:pt x="5689399" y="1395064"/>
                </a:cubicBezTo>
                <a:cubicBezTo>
                  <a:pt x="5472345" y="1371973"/>
                  <a:pt x="5315326" y="1279609"/>
                  <a:pt x="5135217" y="1242664"/>
                </a:cubicBezTo>
                <a:cubicBezTo>
                  <a:pt x="4955108" y="1205719"/>
                  <a:pt x="4761144" y="1238047"/>
                  <a:pt x="4608744" y="1173392"/>
                </a:cubicBezTo>
                <a:cubicBezTo>
                  <a:pt x="4456344" y="1108737"/>
                  <a:pt x="4343199" y="877828"/>
                  <a:pt x="4220817" y="854737"/>
                </a:cubicBezTo>
                <a:cubicBezTo>
                  <a:pt x="4098435" y="831646"/>
                  <a:pt x="3994526" y="1007137"/>
                  <a:pt x="3874453" y="1034846"/>
                </a:cubicBezTo>
                <a:cubicBezTo>
                  <a:pt x="3754380" y="1062555"/>
                  <a:pt x="3578890" y="997901"/>
                  <a:pt x="3500381" y="1020992"/>
                </a:cubicBezTo>
                <a:cubicBezTo>
                  <a:pt x="3421872" y="1044083"/>
                  <a:pt x="3451890" y="1124901"/>
                  <a:pt x="3403399" y="1173392"/>
                </a:cubicBezTo>
                <a:cubicBezTo>
                  <a:pt x="3354908" y="1221883"/>
                  <a:pt x="3260235" y="1288846"/>
                  <a:pt x="3209435" y="1311937"/>
                </a:cubicBezTo>
                <a:cubicBezTo>
                  <a:pt x="3158635" y="1335028"/>
                  <a:pt x="3151708" y="1295773"/>
                  <a:pt x="3098599" y="1311937"/>
                </a:cubicBezTo>
                <a:cubicBezTo>
                  <a:pt x="3045490" y="1328101"/>
                  <a:pt x="2962363" y="1397373"/>
                  <a:pt x="2890781" y="1408919"/>
                </a:cubicBezTo>
                <a:cubicBezTo>
                  <a:pt x="2819199" y="1420465"/>
                  <a:pt x="2749926" y="1348883"/>
                  <a:pt x="2669108" y="1381210"/>
                </a:cubicBezTo>
                <a:cubicBezTo>
                  <a:pt x="2588290" y="1413537"/>
                  <a:pt x="2477454" y="1582101"/>
                  <a:pt x="2405872" y="1602883"/>
                </a:cubicBezTo>
                <a:cubicBezTo>
                  <a:pt x="2334290" y="1623665"/>
                  <a:pt x="2311199" y="1503592"/>
                  <a:pt x="2239617" y="1505901"/>
                </a:cubicBezTo>
                <a:cubicBezTo>
                  <a:pt x="2168035" y="1508210"/>
                  <a:pt x="2043345" y="1612119"/>
                  <a:pt x="1976381" y="1616737"/>
                </a:cubicBezTo>
                <a:cubicBezTo>
                  <a:pt x="1909417" y="1621355"/>
                  <a:pt x="1888635" y="1522064"/>
                  <a:pt x="1837835" y="1533610"/>
                </a:cubicBezTo>
                <a:cubicBezTo>
                  <a:pt x="1787035" y="1545156"/>
                  <a:pt x="1722381" y="1642137"/>
                  <a:pt x="1671581" y="1686010"/>
                </a:cubicBezTo>
                <a:cubicBezTo>
                  <a:pt x="1620781" y="1729883"/>
                  <a:pt x="1597690" y="1776064"/>
                  <a:pt x="1533035" y="1796846"/>
                </a:cubicBezTo>
                <a:cubicBezTo>
                  <a:pt x="1468380" y="1817628"/>
                  <a:pt x="1348307" y="1833792"/>
                  <a:pt x="1283653" y="1810701"/>
                </a:cubicBezTo>
                <a:cubicBezTo>
                  <a:pt x="1218999" y="1787610"/>
                  <a:pt x="1212072" y="1699865"/>
                  <a:pt x="1145108" y="1658301"/>
                </a:cubicBezTo>
                <a:cubicBezTo>
                  <a:pt x="1078145" y="1616737"/>
                  <a:pt x="990399" y="1609810"/>
                  <a:pt x="881872" y="1561319"/>
                </a:cubicBezTo>
                <a:cubicBezTo>
                  <a:pt x="773345" y="1512828"/>
                  <a:pt x="604780" y="1408919"/>
                  <a:pt x="493944" y="1367355"/>
                </a:cubicBezTo>
                <a:cubicBezTo>
                  <a:pt x="383108" y="1325791"/>
                  <a:pt x="329998" y="1415846"/>
                  <a:pt x="216853" y="1311937"/>
                </a:cubicBezTo>
                <a:cubicBezTo>
                  <a:pt x="174424" y="1272971"/>
                  <a:pt x="116733" y="1186597"/>
                  <a:pt x="57661" y="1092632"/>
                </a:cubicBezTo>
                <a:lnTo>
                  <a:pt x="0" y="999795"/>
                </a:lnTo>
                <a:lnTo>
                  <a:pt x="0" y="123606"/>
                </a:lnTo>
                <a:lnTo>
                  <a:pt x="36623" y="196714"/>
                </a:lnTo>
                <a:cubicBezTo>
                  <a:pt x="126366" y="381626"/>
                  <a:pt x="215988" y="591501"/>
                  <a:pt x="286126" y="619210"/>
                </a:cubicBezTo>
                <a:cubicBezTo>
                  <a:pt x="473162" y="693101"/>
                  <a:pt x="683290" y="815482"/>
                  <a:pt x="798744" y="882446"/>
                </a:cubicBezTo>
                <a:cubicBezTo>
                  <a:pt x="914198" y="949410"/>
                  <a:pt x="898035" y="1018683"/>
                  <a:pt x="978853" y="1020992"/>
                </a:cubicBezTo>
                <a:cubicBezTo>
                  <a:pt x="1059671" y="1023301"/>
                  <a:pt x="1128944" y="977119"/>
                  <a:pt x="1283653" y="896301"/>
                </a:cubicBezTo>
                <a:cubicBezTo>
                  <a:pt x="1438362" y="815483"/>
                  <a:pt x="1706217" y="633065"/>
                  <a:pt x="1907108" y="536083"/>
                </a:cubicBezTo>
                <a:cubicBezTo>
                  <a:pt x="2107999" y="439101"/>
                  <a:pt x="2253472" y="325956"/>
                  <a:pt x="2488999" y="314410"/>
                </a:cubicBezTo>
                <a:cubicBezTo>
                  <a:pt x="2724526" y="302864"/>
                  <a:pt x="3082436" y="416010"/>
                  <a:pt x="3320272" y="466810"/>
                </a:cubicBezTo>
                <a:cubicBezTo>
                  <a:pt x="3558108" y="517610"/>
                  <a:pt x="3779781" y="579956"/>
                  <a:pt x="3916017" y="619210"/>
                </a:cubicBezTo>
                <a:cubicBezTo>
                  <a:pt x="4052253" y="658464"/>
                  <a:pt x="4049945" y="672319"/>
                  <a:pt x="4137690" y="702337"/>
                </a:cubicBezTo>
                <a:cubicBezTo>
                  <a:pt x="4225435" y="732355"/>
                  <a:pt x="4361672" y="753137"/>
                  <a:pt x="4442490" y="799319"/>
                </a:cubicBezTo>
                <a:cubicBezTo>
                  <a:pt x="4523308" y="845501"/>
                  <a:pt x="4537163" y="935555"/>
                  <a:pt x="4622599" y="979428"/>
                </a:cubicBezTo>
                <a:cubicBezTo>
                  <a:pt x="4708035" y="1023301"/>
                  <a:pt x="4844272" y="1076409"/>
                  <a:pt x="4955108" y="1062555"/>
                </a:cubicBezTo>
                <a:cubicBezTo>
                  <a:pt x="5065944" y="1048701"/>
                  <a:pt x="5167544" y="907846"/>
                  <a:pt x="5287617" y="896301"/>
                </a:cubicBezTo>
                <a:cubicBezTo>
                  <a:pt x="5407690" y="884756"/>
                  <a:pt x="5567017" y="1018683"/>
                  <a:pt x="5675544" y="993283"/>
                </a:cubicBezTo>
                <a:cubicBezTo>
                  <a:pt x="5784071" y="967883"/>
                  <a:pt x="5853345" y="792392"/>
                  <a:pt x="5938781" y="743901"/>
                </a:cubicBezTo>
                <a:cubicBezTo>
                  <a:pt x="6024217" y="695410"/>
                  <a:pt x="6070399" y="769301"/>
                  <a:pt x="6188162" y="702337"/>
                </a:cubicBezTo>
                <a:cubicBezTo>
                  <a:pt x="6305926" y="635373"/>
                  <a:pt x="6518362" y="358283"/>
                  <a:pt x="6645362" y="342119"/>
                </a:cubicBezTo>
                <a:cubicBezTo>
                  <a:pt x="6772362" y="325955"/>
                  <a:pt x="6853180" y="529155"/>
                  <a:pt x="6950162" y="605355"/>
                </a:cubicBezTo>
                <a:cubicBezTo>
                  <a:pt x="7047144" y="681555"/>
                  <a:pt x="7130271" y="716192"/>
                  <a:pt x="7227253" y="799319"/>
                </a:cubicBezTo>
                <a:cubicBezTo>
                  <a:pt x="7324235" y="882446"/>
                  <a:pt x="7398126" y="1090264"/>
                  <a:pt x="7532053" y="1104119"/>
                </a:cubicBezTo>
                <a:cubicBezTo>
                  <a:pt x="7665980" y="1117974"/>
                  <a:pt x="7859944" y="914773"/>
                  <a:pt x="8030817" y="882446"/>
                </a:cubicBezTo>
                <a:cubicBezTo>
                  <a:pt x="8201690" y="850119"/>
                  <a:pt x="8423363" y="884755"/>
                  <a:pt x="8557290" y="910155"/>
                </a:cubicBezTo>
                <a:cubicBezTo>
                  <a:pt x="8691217" y="935555"/>
                  <a:pt x="8707381" y="1090264"/>
                  <a:pt x="8834381" y="1034846"/>
                </a:cubicBezTo>
                <a:cubicBezTo>
                  <a:pt x="8961381" y="979428"/>
                  <a:pt x="9157654" y="667700"/>
                  <a:pt x="9319290" y="577646"/>
                </a:cubicBezTo>
                <a:cubicBezTo>
                  <a:pt x="9480926" y="487592"/>
                  <a:pt x="9628708" y="589192"/>
                  <a:pt x="9804199" y="494519"/>
                </a:cubicBezTo>
                <a:cubicBezTo>
                  <a:pt x="9979690" y="399846"/>
                  <a:pt x="10192126" y="60410"/>
                  <a:pt x="10372235" y="9610"/>
                </a:cubicBezTo>
                <a:cubicBezTo>
                  <a:pt x="10394749" y="3260"/>
                  <a:pt x="10417118" y="266"/>
                  <a:pt x="10439343" y="1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 name="任意形状 2"/>
          <p:cNvSpPr/>
          <p:nvPr userDrawn="1"/>
        </p:nvSpPr>
        <p:spPr>
          <a:xfrm>
            <a:off x="1" y="1218754"/>
            <a:ext cx="5743205" cy="788846"/>
          </a:xfrm>
          <a:custGeom>
            <a:avLst/>
            <a:gdLst>
              <a:gd name="connsiteX0" fmla="*/ 4276235 w 5122065"/>
              <a:gd name="connsiteY0" fmla="*/ 0 h 1331509"/>
              <a:gd name="connsiteX1" fmla="*/ 4622599 w 5122065"/>
              <a:gd name="connsiteY1" fmla="*/ 263236 h 1331509"/>
              <a:gd name="connsiteX2" fmla="*/ 4959438 w 5122065"/>
              <a:gd name="connsiteY2" fmla="*/ 365414 h 1331509"/>
              <a:gd name="connsiteX3" fmla="*/ 5122065 w 5122065"/>
              <a:gd name="connsiteY3" fmla="*/ 413482 h 1331509"/>
              <a:gd name="connsiteX4" fmla="*/ 5089500 w 5122065"/>
              <a:gd name="connsiteY4" fmla="*/ 440694 h 1331509"/>
              <a:gd name="connsiteX5" fmla="*/ 4844272 w 5122065"/>
              <a:gd name="connsiteY5" fmla="*/ 665018 h 1331509"/>
              <a:gd name="connsiteX6" fmla="*/ 4345508 w 5122065"/>
              <a:gd name="connsiteY6" fmla="*/ 886691 h 1331509"/>
              <a:gd name="connsiteX7" fmla="*/ 4151544 w 5122065"/>
              <a:gd name="connsiteY7" fmla="*/ 1080654 h 1331509"/>
              <a:gd name="connsiteX8" fmla="*/ 3971435 w 5122065"/>
              <a:gd name="connsiteY8" fmla="*/ 1080654 h 1331509"/>
              <a:gd name="connsiteX9" fmla="*/ 3486526 w 5122065"/>
              <a:gd name="connsiteY9" fmla="*/ 1108364 h 1331509"/>
              <a:gd name="connsiteX10" fmla="*/ 3223290 w 5122065"/>
              <a:gd name="connsiteY10" fmla="*/ 1108364 h 1331509"/>
              <a:gd name="connsiteX11" fmla="*/ 2530562 w 5122065"/>
              <a:gd name="connsiteY11" fmla="*/ 1149927 h 1331509"/>
              <a:gd name="connsiteX12" fmla="*/ 2142635 w 5122065"/>
              <a:gd name="connsiteY12" fmla="*/ 997527 h 1331509"/>
              <a:gd name="connsiteX13" fmla="*/ 2017944 w 5122065"/>
              <a:gd name="connsiteY13" fmla="*/ 1039091 h 1331509"/>
              <a:gd name="connsiteX14" fmla="*/ 1726999 w 5122065"/>
              <a:gd name="connsiteY14" fmla="*/ 928254 h 1331509"/>
              <a:gd name="connsiteX15" fmla="*/ 1131253 w 5122065"/>
              <a:gd name="connsiteY15" fmla="*/ 969818 h 1331509"/>
              <a:gd name="connsiteX16" fmla="*/ 895726 w 5122065"/>
              <a:gd name="connsiteY16" fmla="*/ 1108364 h 1331509"/>
              <a:gd name="connsiteX17" fmla="*/ 535508 w 5122065"/>
              <a:gd name="connsiteY17" fmla="*/ 1191491 h 1331509"/>
              <a:gd name="connsiteX18" fmla="*/ 189144 w 5122065"/>
              <a:gd name="connsiteY18" fmla="*/ 1330036 h 1331509"/>
              <a:gd name="connsiteX19" fmla="*/ 38476 w 5122065"/>
              <a:gd name="connsiteY19" fmla="*/ 1267149 h 1331509"/>
              <a:gd name="connsiteX20" fmla="*/ 0 w 5122065"/>
              <a:gd name="connsiteY20" fmla="*/ 1238995 h 1331509"/>
              <a:gd name="connsiteX21" fmla="*/ 0 w 5122065"/>
              <a:gd name="connsiteY21" fmla="*/ 121717 h 1331509"/>
              <a:gd name="connsiteX22" fmla="*/ 19548 w 5122065"/>
              <a:gd name="connsiteY22" fmla="*/ 121309 h 1331509"/>
              <a:gd name="connsiteX23" fmla="*/ 466235 w 5122065"/>
              <a:gd name="connsiteY23" fmla="*/ 193964 h 1331509"/>
              <a:gd name="connsiteX24" fmla="*/ 729472 w 5122065"/>
              <a:gd name="connsiteY24" fmla="*/ 512618 h 1331509"/>
              <a:gd name="connsiteX25" fmla="*/ 923435 w 5122065"/>
              <a:gd name="connsiteY25" fmla="*/ 484909 h 1331509"/>
              <a:gd name="connsiteX26" fmla="*/ 1477617 w 5122065"/>
              <a:gd name="connsiteY26" fmla="*/ 678873 h 1331509"/>
              <a:gd name="connsiteX27" fmla="*/ 2419726 w 5122065"/>
              <a:gd name="connsiteY27" fmla="*/ 512618 h 1331509"/>
              <a:gd name="connsiteX28" fmla="*/ 3389544 w 5122065"/>
              <a:gd name="connsiteY28" fmla="*/ 290945 h 1331509"/>
              <a:gd name="connsiteX29" fmla="*/ 3514235 w 5122065"/>
              <a:gd name="connsiteY29" fmla="*/ 415636 h 1331509"/>
              <a:gd name="connsiteX30" fmla="*/ 3929872 w 5122065"/>
              <a:gd name="connsiteY30" fmla="*/ 263236 h 1331509"/>
              <a:gd name="connsiteX31" fmla="*/ 4276235 w 5122065"/>
              <a:gd name="connsiteY31" fmla="*/ 0 h 133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22065" h="1331509">
                <a:moveTo>
                  <a:pt x="4276235" y="0"/>
                </a:moveTo>
                <a:cubicBezTo>
                  <a:pt x="4391689" y="0"/>
                  <a:pt x="4449417" y="180109"/>
                  <a:pt x="4622599" y="263236"/>
                </a:cubicBezTo>
                <a:cubicBezTo>
                  <a:pt x="4709190" y="304800"/>
                  <a:pt x="4832726" y="332509"/>
                  <a:pt x="4959438" y="365414"/>
                </a:cubicBezTo>
                <a:lnTo>
                  <a:pt x="5122065" y="413482"/>
                </a:lnTo>
                <a:lnTo>
                  <a:pt x="5089500" y="440694"/>
                </a:lnTo>
                <a:cubicBezTo>
                  <a:pt x="5010238" y="513665"/>
                  <a:pt x="4938079" y="608734"/>
                  <a:pt x="4844272" y="665018"/>
                </a:cubicBezTo>
                <a:cubicBezTo>
                  <a:pt x="4694181" y="755072"/>
                  <a:pt x="4460963" y="817418"/>
                  <a:pt x="4345508" y="886691"/>
                </a:cubicBezTo>
                <a:cubicBezTo>
                  <a:pt x="4230053" y="955964"/>
                  <a:pt x="4213889" y="1048327"/>
                  <a:pt x="4151544" y="1080654"/>
                </a:cubicBezTo>
                <a:cubicBezTo>
                  <a:pt x="4089199" y="1112981"/>
                  <a:pt x="4082271" y="1076036"/>
                  <a:pt x="3971435" y="1080654"/>
                </a:cubicBezTo>
                <a:cubicBezTo>
                  <a:pt x="3860599" y="1085272"/>
                  <a:pt x="3611217" y="1103746"/>
                  <a:pt x="3486526" y="1108364"/>
                </a:cubicBezTo>
                <a:cubicBezTo>
                  <a:pt x="3361835" y="1112982"/>
                  <a:pt x="3382617" y="1101437"/>
                  <a:pt x="3223290" y="1108364"/>
                </a:cubicBezTo>
                <a:cubicBezTo>
                  <a:pt x="3063963" y="1115291"/>
                  <a:pt x="2710671" y="1168400"/>
                  <a:pt x="2530562" y="1149927"/>
                </a:cubicBezTo>
                <a:cubicBezTo>
                  <a:pt x="2350453" y="1131454"/>
                  <a:pt x="2228071" y="1016000"/>
                  <a:pt x="2142635" y="997527"/>
                </a:cubicBezTo>
                <a:cubicBezTo>
                  <a:pt x="2057199" y="979054"/>
                  <a:pt x="2087217" y="1050636"/>
                  <a:pt x="2017944" y="1039091"/>
                </a:cubicBezTo>
                <a:cubicBezTo>
                  <a:pt x="1948671" y="1027546"/>
                  <a:pt x="1874781" y="939800"/>
                  <a:pt x="1726999" y="928254"/>
                </a:cubicBezTo>
                <a:cubicBezTo>
                  <a:pt x="1579217" y="916708"/>
                  <a:pt x="1269798" y="939800"/>
                  <a:pt x="1131253" y="969818"/>
                </a:cubicBezTo>
                <a:cubicBezTo>
                  <a:pt x="992708" y="999836"/>
                  <a:pt x="995017" y="1071419"/>
                  <a:pt x="895726" y="1108364"/>
                </a:cubicBezTo>
                <a:cubicBezTo>
                  <a:pt x="796435" y="1145309"/>
                  <a:pt x="653272" y="1154546"/>
                  <a:pt x="535508" y="1191491"/>
                </a:cubicBezTo>
                <a:cubicBezTo>
                  <a:pt x="417744" y="1228436"/>
                  <a:pt x="350780" y="1295400"/>
                  <a:pt x="189144" y="1330036"/>
                </a:cubicBezTo>
                <a:cubicBezTo>
                  <a:pt x="148735" y="1338695"/>
                  <a:pt x="96203" y="1308100"/>
                  <a:pt x="38476" y="1267149"/>
                </a:cubicBezTo>
                <a:lnTo>
                  <a:pt x="0" y="1238995"/>
                </a:lnTo>
                <a:lnTo>
                  <a:pt x="0" y="121717"/>
                </a:lnTo>
                <a:lnTo>
                  <a:pt x="19548" y="121309"/>
                </a:lnTo>
                <a:cubicBezTo>
                  <a:pt x="177238" y="124331"/>
                  <a:pt x="369542" y="156442"/>
                  <a:pt x="466235" y="193964"/>
                </a:cubicBezTo>
                <a:cubicBezTo>
                  <a:pt x="620944" y="254000"/>
                  <a:pt x="653272" y="464127"/>
                  <a:pt x="729472" y="512618"/>
                </a:cubicBezTo>
                <a:cubicBezTo>
                  <a:pt x="805672" y="561109"/>
                  <a:pt x="798744" y="457200"/>
                  <a:pt x="923435" y="484909"/>
                </a:cubicBezTo>
                <a:cubicBezTo>
                  <a:pt x="1048126" y="512618"/>
                  <a:pt x="1228235" y="674255"/>
                  <a:pt x="1477617" y="678873"/>
                </a:cubicBezTo>
                <a:cubicBezTo>
                  <a:pt x="1726999" y="683491"/>
                  <a:pt x="2101072" y="577273"/>
                  <a:pt x="2419726" y="512618"/>
                </a:cubicBezTo>
                <a:cubicBezTo>
                  <a:pt x="2738380" y="447963"/>
                  <a:pt x="3207126" y="307109"/>
                  <a:pt x="3389544" y="290945"/>
                </a:cubicBezTo>
                <a:cubicBezTo>
                  <a:pt x="3571962" y="274781"/>
                  <a:pt x="3424180" y="420254"/>
                  <a:pt x="3514235" y="415636"/>
                </a:cubicBezTo>
                <a:cubicBezTo>
                  <a:pt x="3604290" y="411018"/>
                  <a:pt x="3802872" y="332509"/>
                  <a:pt x="3929872" y="263236"/>
                </a:cubicBezTo>
                <a:cubicBezTo>
                  <a:pt x="4056872" y="193963"/>
                  <a:pt x="4160781" y="0"/>
                  <a:pt x="4276235"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4" name="任意形状 3"/>
          <p:cNvSpPr/>
          <p:nvPr userDrawn="1"/>
        </p:nvSpPr>
        <p:spPr>
          <a:xfrm>
            <a:off x="5743205" y="1417635"/>
            <a:ext cx="3959039" cy="712575"/>
          </a:xfrm>
          <a:custGeom>
            <a:avLst/>
            <a:gdLst>
              <a:gd name="connsiteX0" fmla="*/ 239912 w 3530860"/>
              <a:gd name="connsiteY0" fmla="*/ 926 h 1202770"/>
              <a:gd name="connsiteX1" fmla="*/ 664316 w 3530860"/>
              <a:gd name="connsiteY1" fmla="*/ 93794 h 1202770"/>
              <a:gd name="connsiteX2" fmla="*/ 1606425 w 3530860"/>
              <a:gd name="connsiteY2" fmla="*/ 273903 h 1202770"/>
              <a:gd name="connsiteX3" fmla="*/ 2700934 w 3530860"/>
              <a:gd name="connsiteY3" fmla="*/ 412448 h 1202770"/>
              <a:gd name="connsiteX4" fmla="*/ 2784061 w 3530860"/>
              <a:gd name="connsiteY4" fmla="*/ 592557 h 1202770"/>
              <a:gd name="connsiteX5" fmla="*/ 3324388 w 3530860"/>
              <a:gd name="connsiteY5" fmla="*/ 564848 h 1202770"/>
              <a:gd name="connsiteX6" fmla="*/ 3483716 w 3530860"/>
              <a:gd name="connsiteY6" fmla="*/ 663562 h 1202770"/>
              <a:gd name="connsiteX7" fmla="*/ 3530860 w 3530860"/>
              <a:gd name="connsiteY7" fmla="*/ 705992 h 1202770"/>
              <a:gd name="connsiteX8" fmla="*/ 3474191 w 3530860"/>
              <a:gd name="connsiteY8" fmla="*/ 745823 h 1202770"/>
              <a:gd name="connsiteX9" fmla="*/ 3227407 w 3530860"/>
              <a:gd name="connsiteY9" fmla="*/ 897357 h 1202770"/>
              <a:gd name="connsiteX10" fmla="*/ 2700934 w 3530860"/>
              <a:gd name="connsiteY10" fmla="*/ 1008194 h 1202770"/>
              <a:gd name="connsiteX11" fmla="*/ 2174461 w 3530860"/>
              <a:gd name="connsiteY11" fmla="*/ 1202157 h 1202770"/>
              <a:gd name="connsiteX12" fmla="*/ 1537152 w 3530860"/>
              <a:gd name="connsiteY12" fmla="*/ 938921 h 1202770"/>
              <a:gd name="connsiteX13" fmla="*/ 692025 w 3530860"/>
              <a:gd name="connsiteY13" fmla="*/ 675685 h 1202770"/>
              <a:gd name="connsiteX14" fmla="*/ 193261 w 3530860"/>
              <a:gd name="connsiteY14" fmla="*/ 163067 h 1202770"/>
              <a:gd name="connsiteX15" fmla="*/ 25599 w 3530860"/>
              <a:gd name="connsiteY15" fmla="*/ 85351 h 1202770"/>
              <a:gd name="connsiteX16" fmla="*/ 0 w 3530860"/>
              <a:gd name="connsiteY16" fmla="*/ 77785 h 1202770"/>
              <a:gd name="connsiteX17" fmla="*/ 16074 w 3530860"/>
              <a:gd name="connsiteY17" fmla="*/ 64353 h 1202770"/>
              <a:gd name="connsiteX18" fmla="*/ 123988 w 3530860"/>
              <a:gd name="connsiteY18" fmla="*/ 10667 h 1202770"/>
              <a:gd name="connsiteX19" fmla="*/ 239912 w 3530860"/>
              <a:gd name="connsiteY19" fmla="*/ 926 h 12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0860" h="1202770">
                <a:moveTo>
                  <a:pt x="239912" y="926"/>
                </a:moveTo>
                <a:cubicBezTo>
                  <a:pt x="356052" y="8502"/>
                  <a:pt x="479011" y="60889"/>
                  <a:pt x="664316" y="93794"/>
                </a:cubicBezTo>
                <a:cubicBezTo>
                  <a:pt x="911389" y="137667"/>
                  <a:pt x="1266989" y="220794"/>
                  <a:pt x="1606425" y="273903"/>
                </a:cubicBezTo>
                <a:cubicBezTo>
                  <a:pt x="1945861" y="327012"/>
                  <a:pt x="2504661" y="359339"/>
                  <a:pt x="2700934" y="412448"/>
                </a:cubicBezTo>
                <a:cubicBezTo>
                  <a:pt x="2897207" y="465557"/>
                  <a:pt x="2680152" y="567157"/>
                  <a:pt x="2784061" y="592557"/>
                </a:cubicBezTo>
                <a:cubicBezTo>
                  <a:pt x="2887970" y="617957"/>
                  <a:pt x="3181224" y="534830"/>
                  <a:pt x="3324388" y="564848"/>
                </a:cubicBezTo>
                <a:cubicBezTo>
                  <a:pt x="3395970" y="579857"/>
                  <a:pt x="3439843" y="620844"/>
                  <a:pt x="3483716" y="663562"/>
                </a:cubicBezTo>
                <a:lnTo>
                  <a:pt x="3530860" y="705992"/>
                </a:lnTo>
                <a:lnTo>
                  <a:pt x="3474191" y="745823"/>
                </a:lnTo>
                <a:cubicBezTo>
                  <a:pt x="3394238" y="803839"/>
                  <a:pt x="3310534" y="863875"/>
                  <a:pt x="3227407" y="897357"/>
                </a:cubicBezTo>
                <a:cubicBezTo>
                  <a:pt x="3061153" y="964321"/>
                  <a:pt x="2876425" y="957394"/>
                  <a:pt x="2700934" y="1008194"/>
                </a:cubicBezTo>
                <a:cubicBezTo>
                  <a:pt x="2525443" y="1058994"/>
                  <a:pt x="2368425" y="1213702"/>
                  <a:pt x="2174461" y="1202157"/>
                </a:cubicBezTo>
                <a:cubicBezTo>
                  <a:pt x="1980497" y="1190612"/>
                  <a:pt x="1784225" y="1026666"/>
                  <a:pt x="1537152" y="938921"/>
                </a:cubicBezTo>
                <a:cubicBezTo>
                  <a:pt x="1290079" y="851176"/>
                  <a:pt x="916007" y="804994"/>
                  <a:pt x="692025" y="675685"/>
                </a:cubicBezTo>
                <a:cubicBezTo>
                  <a:pt x="468043" y="546376"/>
                  <a:pt x="391843" y="287758"/>
                  <a:pt x="193261" y="163067"/>
                </a:cubicBezTo>
                <a:cubicBezTo>
                  <a:pt x="143616" y="131894"/>
                  <a:pt x="86321" y="106783"/>
                  <a:pt x="25599" y="85351"/>
                </a:cubicBezTo>
                <a:lnTo>
                  <a:pt x="0" y="77785"/>
                </a:lnTo>
                <a:lnTo>
                  <a:pt x="16074" y="64353"/>
                </a:lnTo>
                <a:cubicBezTo>
                  <a:pt x="49376" y="39675"/>
                  <a:pt x="84734" y="20481"/>
                  <a:pt x="123988" y="10667"/>
                </a:cubicBezTo>
                <a:cubicBezTo>
                  <a:pt x="163243" y="854"/>
                  <a:pt x="201198" y="-1600"/>
                  <a:pt x="239912" y="92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任意形状 4"/>
          <p:cNvSpPr/>
          <p:nvPr userDrawn="1"/>
        </p:nvSpPr>
        <p:spPr>
          <a:xfrm>
            <a:off x="9702245" y="1674216"/>
            <a:ext cx="1910118" cy="332679"/>
          </a:xfrm>
          <a:custGeom>
            <a:avLst/>
            <a:gdLst>
              <a:gd name="connsiteX0" fmla="*/ 1125297 w 1703535"/>
              <a:gd name="connsiteY0" fmla="*/ 143 h 561535"/>
              <a:gd name="connsiteX1" fmla="*/ 1262110 w 1703535"/>
              <a:gd name="connsiteY1" fmla="*/ 20925 h 561535"/>
              <a:gd name="connsiteX2" fmla="*/ 1456074 w 1703535"/>
              <a:gd name="connsiteY2" fmla="*/ 214889 h 561535"/>
              <a:gd name="connsiteX3" fmla="*/ 1691601 w 1703535"/>
              <a:gd name="connsiteY3" fmla="*/ 394998 h 561535"/>
              <a:gd name="connsiteX4" fmla="*/ 1703535 w 1703535"/>
              <a:gd name="connsiteY4" fmla="*/ 402494 h 561535"/>
              <a:gd name="connsiteX5" fmla="*/ 1629797 w 1703535"/>
              <a:gd name="connsiteY5" fmla="*/ 437536 h 561535"/>
              <a:gd name="connsiteX6" fmla="*/ 1414510 w 1703535"/>
              <a:gd name="connsiteY6" fmla="*/ 561252 h 561535"/>
              <a:gd name="connsiteX7" fmla="*/ 1054292 w 1703535"/>
              <a:gd name="connsiteY7" fmla="*/ 436561 h 561535"/>
              <a:gd name="connsiteX8" fmla="*/ 791056 w 1703535"/>
              <a:gd name="connsiteY8" fmla="*/ 505834 h 561535"/>
              <a:gd name="connsiteX9" fmla="*/ 652510 w 1703535"/>
              <a:gd name="connsiteY9" fmla="*/ 394998 h 561535"/>
              <a:gd name="connsiteX10" fmla="*/ 112183 w 1703535"/>
              <a:gd name="connsiteY10" fmla="*/ 339580 h 561535"/>
              <a:gd name="connsiteX11" fmla="*/ 22128 w 1703535"/>
              <a:gd name="connsiteY11" fmla="*/ 292821 h 561535"/>
              <a:gd name="connsiteX12" fmla="*/ 0 w 1703535"/>
              <a:gd name="connsiteY12" fmla="*/ 272905 h 561535"/>
              <a:gd name="connsiteX13" fmla="*/ 59904 w 1703535"/>
              <a:gd name="connsiteY13" fmla="*/ 230800 h 561535"/>
              <a:gd name="connsiteX14" fmla="*/ 167601 w 1703535"/>
              <a:gd name="connsiteY14" fmla="*/ 173325 h 561535"/>
              <a:gd name="connsiteX15" fmla="*/ 513965 w 1703535"/>
              <a:gd name="connsiteY15" fmla="*/ 159470 h 561535"/>
              <a:gd name="connsiteX16" fmla="*/ 957310 w 1703535"/>
              <a:gd name="connsiteY16" fmla="*/ 20925 h 561535"/>
              <a:gd name="connsiteX17" fmla="*/ 1125297 w 1703535"/>
              <a:gd name="connsiteY17" fmla="*/ 143 h 5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03535" h="561535">
                <a:moveTo>
                  <a:pt x="1125297" y="143"/>
                </a:moveTo>
                <a:cubicBezTo>
                  <a:pt x="1175519" y="-1011"/>
                  <a:pt x="1220546" y="4762"/>
                  <a:pt x="1262110" y="20925"/>
                </a:cubicBezTo>
                <a:cubicBezTo>
                  <a:pt x="1345237" y="53252"/>
                  <a:pt x="1384492" y="152544"/>
                  <a:pt x="1456074" y="214889"/>
                </a:cubicBezTo>
                <a:cubicBezTo>
                  <a:pt x="1527656" y="277234"/>
                  <a:pt x="1555365" y="309562"/>
                  <a:pt x="1691601" y="394998"/>
                </a:cubicBezTo>
                <a:lnTo>
                  <a:pt x="1703535" y="402494"/>
                </a:lnTo>
                <a:lnTo>
                  <a:pt x="1629797" y="437536"/>
                </a:lnTo>
                <a:cubicBezTo>
                  <a:pt x="1550891" y="488516"/>
                  <a:pt x="1497637" y="556057"/>
                  <a:pt x="1414510" y="561252"/>
                </a:cubicBezTo>
                <a:cubicBezTo>
                  <a:pt x="1303674" y="568179"/>
                  <a:pt x="1158201" y="445797"/>
                  <a:pt x="1054292" y="436561"/>
                </a:cubicBezTo>
                <a:cubicBezTo>
                  <a:pt x="950383" y="427325"/>
                  <a:pt x="858020" y="512761"/>
                  <a:pt x="791056" y="505834"/>
                </a:cubicBezTo>
                <a:cubicBezTo>
                  <a:pt x="724092" y="498907"/>
                  <a:pt x="765656" y="422707"/>
                  <a:pt x="652510" y="394998"/>
                </a:cubicBezTo>
                <a:cubicBezTo>
                  <a:pt x="539364" y="367289"/>
                  <a:pt x="255347" y="383453"/>
                  <a:pt x="112183" y="339580"/>
                </a:cubicBezTo>
                <a:cubicBezTo>
                  <a:pt x="76392" y="328612"/>
                  <a:pt x="47528" y="312015"/>
                  <a:pt x="22128" y="292821"/>
                </a:cubicBezTo>
                <a:lnTo>
                  <a:pt x="0" y="272905"/>
                </a:lnTo>
                <a:lnTo>
                  <a:pt x="59904" y="230800"/>
                </a:lnTo>
                <a:cubicBezTo>
                  <a:pt x="97462" y="206374"/>
                  <a:pt x="133542" y="186025"/>
                  <a:pt x="167601" y="173325"/>
                </a:cubicBezTo>
                <a:cubicBezTo>
                  <a:pt x="303837" y="122525"/>
                  <a:pt x="382347" y="184870"/>
                  <a:pt x="513965" y="159470"/>
                </a:cubicBezTo>
                <a:cubicBezTo>
                  <a:pt x="645583" y="134070"/>
                  <a:pt x="832619" y="44016"/>
                  <a:pt x="957310" y="20925"/>
                </a:cubicBezTo>
                <a:cubicBezTo>
                  <a:pt x="1019656" y="9380"/>
                  <a:pt x="1075074" y="1298"/>
                  <a:pt x="1125297" y="143"/>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6" name="任意形状 5"/>
          <p:cNvSpPr/>
          <p:nvPr userDrawn="1"/>
        </p:nvSpPr>
        <p:spPr>
          <a:xfrm>
            <a:off x="11612362" y="1861013"/>
            <a:ext cx="579637" cy="228574"/>
          </a:xfrm>
          <a:custGeom>
            <a:avLst/>
            <a:gdLst>
              <a:gd name="connsiteX0" fmla="*/ 516948 w 516948"/>
              <a:gd name="connsiteY0" fmla="*/ 0 h 385814"/>
              <a:gd name="connsiteX1" fmla="*/ 516948 w 516948"/>
              <a:gd name="connsiteY1" fmla="*/ 385814 h 385814"/>
              <a:gd name="connsiteX2" fmla="*/ 415392 w 516948"/>
              <a:gd name="connsiteY2" fmla="*/ 335249 h 385814"/>
              <a:gd name="connsiteX3" fmla="*/ 44134 w 516948"/>
              <a:gd name="connsiteY3" fmla="*/ 114916 h 385814"/>
              <a:gd name="connsiteX4" fmla="*/ 0 w 516948"/>
              <a:gd name="connsiteY4" fmla="*/ 87194 h 385814"/>
              <a:gd name="connsiteX5" fmla="*/ 15775 w 516948"/>
              <a:gd name="connsiteY5" fmla="*/ 79698 h 385814"/>
              <a:gd name="connsiteX6" fmla="*/ 480132 w 516948"/>
              <a:gd name="connsiteY6" fmla="*/ 11033 h 385814"/>
              <a:gd name="connsiteX7" fmla="*/ 516948 w 516948"/>
              <a:gd name="connsiteY7" fmla="*/ 0 h 38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948" h="385814">
                <a:moveTo>
                  <a:pt x="516948" y="0"/>
                </a:moveTo>
                <a:lnTo>
                  <a:pt x="516948" y="385814"/>
                </a:lnTo>
                <a:lnTo>
                  <a:pt x="415392" y="335249"/>
                </a:lnTo>
                <a:cubicBezTo>
                  <a:pt x="282619" y="263722"/>
                  <a:pt x="145336" y="178439"/>
                  <a:pt x="44134" y="114916"/>
                </a:cubicBezTo>
                <a:lnTo>
                  <a:pt x="0" y="87194"/>
                </a:lnTo>
                <a:lnTo>
                  <a:pt x="15775" y="79698"/>
                </a:lnTo>
                <a:cubicBezTo>
                  <a:pt x="134981" y="43330"/>
                  <a:pt x="353191" y="40551"/>
                  <a:pt x="480132" y="11033"/>
                </a:cubicBezTo>
                <a:lnTo>
                  <a:pt x="51694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任意形状 6"/>
          <p:cNvSpPr/>
          <p:nvPr userDrawn="1"/>
        </p:nvSpPr>
        <p:spPr>
          <a:xfrm>
            <a:off x="0" y="889194"/>
            <a:ext cx="12191999" cy="1023477"/>
          </a:xfrm>
          <a:custGeom>
            <a:avLst/>
            <a:gdLst>
              <a:gd name="connsiteX0" fmla="*/ 4175722 w 10873408"/>
              <a:gd name="connsiteY0" fmla="*/ 2061 h 1727548"/>
              <a:gd name="connsiteX1" fmla="*/ 4220817 w 10873408"/>
              <a:gd name="connsiteY1" fmla="*/ 2088 h 1727548"/>
              <a:gd name="connsiteX2" fmla="*/ 4608744 w 10873408"/>
              <a:gd name="connsiteY2" fmla="*/ 320743 h 1727548"/>
              <a:gd name="connsiteX3" fmla="*/ 5135217 w 10873408"/>
              <a:gd name="connsiteY3" fmla="*/ 390015 h 1727548"/>
              <a:gd name="connsiteX4" fmla="*/ 5689399 w 10873408"/>
              <a:gd name="connsiteY4" fmla="*/ 542415 h 1727548"/>
              <a:gd name="connsiteX5" fmla="*/ 6437544 w 10873408"/>
              <a:gd name="connsiteY5" fmla="*/ 528561 h 1727548"/>
              <a:gd name="connsiteX6" fmla="*/ 6853181 w 10873408"/>
              <a:gd name="connsiteY6" fmla="*/ 653252 h 1727548"/>
              <a:gd name="connsiteX7" fmla="*/ 7268817 w 10873408"/>
              <a:gd name="connsiteY7" fmla="*/ 570124 h 1727548"/>
              <a:gd name="connsiteX8" fmla="*/ 7753726 w 10873408"/>
              <a:gd name="connsiteY8" fmla="*/ 597834 h 1727548"/>
              <a:gd name="connsiteX9" fmla="*/ 8127799 w 10873408"/>
              <a:gd name="connsiteY9" fmla="*/ 694815 h 1727548"/>
              <a:gd name="connsiteX10" fmla="*/ 8501872 w 10873408"/>
              <a:gd name="connsiteY10" fmla="*/ 528561 h 1727548"/>
              <a:gd name="connsiteX11" fmla="*/ 8751253 w 10873408"/>
              <a:gd name="connsiteY11" fmla="*/ 334597 h 1727548"/>
              <a:gd name="connsiteX12" fmla="*/ 9139181 w 10873408"/>
              <a:gd name="connsiteY12" fmla="*/ 293034 h 1727548"/>
              <a:gd name="connsiteX13" fmla="*/ 9471690 w 10873408"/>
              <a:gd name="connsiteY13" fmla="*/ 500852 h 1727548"/>
              <a:gd name="connsiteX14" fmla="*/ 10039726 w 10873408"/>
              <a:gd name="connsiteY14" fmla="*/ 403870 h 1727548"/>
              <a:gd name="connsiteX15" fmla="*/ 10247544 w 10873408"/>
              <a:gd name="connsiteY15" fmla="*/ 445434 h 1727548"/>
              <a:gd name="connsiteX16" fmla="*/ 10399944 w 10873408"/>
              <a:gd name="connsiteY16" fmla="*/ 237615 h 1727548"/>
              <a:gd name="connsiteX17" fmla="*/ 10732453 w 10873408"/>
              <a:gd name="connsiteY17" fmla="*/ 473143 h 1727548"/>
              <a:gd name="connsiteX18" fmla="*/ 10843181 w 10873408"/>
              <a:gd name="connsiteY18" fmla="*/ 479421 h 1727548"/>
              <a:gd name="connsiteX19" fmla="*/ 10873408 w 10873408"/>
              <a:gd name="connsiteY19" fmla="*/ 474933 h 1727548"/>
              <a:gd name="connsiteX20" fmla="*/ 10873408 w 10873408"/>
              <a:gd name="connsiteY20" fmla="*/ 1640354 h 1727548"/>
              <a:gd name="connsiteX21" fmla="*/ 10836592 w 10873408"/>
              <a:gd name="connsiteY21" fmla="*/ 1651387 h 1727548"/>
              <a:gd name="connsiteX22" fmla="*/ 10372235 w 10873408"/>
              <a:gd name="connsiteY22" fmla="*/ 1720052 h 1727548"/>
              <a:gd name="connsiteX23" fmla="*/ 10356460 w 10873408"/>
              <a:gd name="connsiteY23" fmla="*/ 1727548 h 1727548"/>
              <a:gd name="connsiteX24" fmla="*/ 10344526 w 10873408"/>
              <a:gd name="connsiteY24" fmla="*/ 1720052 h 1727548"/>
              <a:gd name="connsiteX25" fmla="*/ 10108999 w 10873408"/>
              <a:gd name="connsiteY25" fmla="*/ 1539943 h 1727548"/>
              <a:gd name="connsiteX26" fmla="*/ 9915035 w 10873408"/>
              <a:gd name="connsiteY26" fmla="*/ 1345979 h 1727548"/>
              <a:gd name="connsiteX27" fmla="*/ 9610235 w 10873408"/>
              <a:gd name="connsiteY27" fmla="*/ 1345979 h 1727548"/>
              <a:gd name="connsiteX28" fmla="*/ 9166890 w 10873408"/>
              <a:gd name="connsiteY28" fmla="*/ 1484524 h 1727548"/>
              <a:gd name="connsiteX29" fmla="*/ 8820526 w 10873408"/>
              <a:gd name="connsiteY29" fmla="*/ 1498379 h 1727548"/>
              <a:gd name="connsiteX30" fmla="*/ 8712829 w 10873408"/>
              <a:gd name="connsiteY30" fmla="*/ 1555854 h 1727548"/>
              <a:gd name="connsiteX31" fmla="*/ 8652925 w 10873408"/>
              <a:gd name="connsiteY31" fmla="*/ 1597959 h 1727548"/>
              <a:gd name="connsiteX32" fmla="*/ 8605781 w 10873408"/>
              <a:gd name="connsiteY32" fmla="*/ 1555529 h 1727548"/>
              <a:gd name="connsiteX33" fmla="*/ 8446453 w 10873408"/>
              <a:gd name="connsiteY33" fmla="*/ 1456815 h 1727548"/>
              <a:gd name="connsiteX34" fmla="*/ 7906126 w 10873408"/>
              <a:gd name="connsiteY34" fmla="*/ 1484524 h 1727548"/>
              <a:gd name="connsiteX35" fmla="*/ 7822999 w 10873408"/>
              <a:gd name="connsiteY35" fmla="*/ 1304415 h 1727548"/>
              <a:gd name="connsiteX36" fmla="*/ 6728490 w 10873408"/>
              <a:gd name="connsiteY36" fmla="*/ 1165870 h 1727548"/>
              <a:gd name="connsiteX37" fmla="*/ 5786381 w 10873408"/>
              <a:gd name="connsiteY37" fmla="*/ 985761 h 1727548"/>
              <a:gd name="connsiteX38" fmla="*/ 5246053 w 10873408"/>
              <a:gd name="connsiteY38" fmla="*/ 902634 h 1727548"/>
              <a:gd name="connsiteX39" fmla="*/ 5138139 w 10873408"/>
              <a:gd name="connsiteY39" fmla="*/ 956320 h 1727548"/>
              <a:gd name="connsiteX40" fmla="*/ 5122065 w 10873408"/>
              <a:gd name="connsiteY40" fmla="*/ 969752 h 1727548"/>
              <a:gd name="connsiteX41" fmla="*/ 4959438 w 10873408"/>
              <a:gd name="connsiteY41" fmla="*/ 921684 h 1727548"/>
              <a:gd name="connsiteX42" fmla="*/ 4622599 w 10873408"/>
              <a:gd name="connsiteY42" fmla="*/ 819506 h 1727548"/>
              <a:gd name="connsiteX43" fmla="*/ 4276235 w 10873408"/>
              <a:gd name="connsiteY43" fmla="*/ 556270 h 1727548"/>
              <a:gd name="connsiteX44" fmla="*/ 3929872 w 10873408"/>
              <a:gd name="connsiteY44" fmla="*/ 819506 h 1727548"/>
              <a:gd name="connsiteX45" fmla="*/ 3514235 w 10873408"/>
              <a:gd name="connsiteY45" fmla="*/ 971906 h 1727548"/>
              <a:gd name="connsiteX46" fmla="*/ 3389544 w 10873408"/>
              <a:gd name="connsiteY46" fmla="*/ 847215 h 1727548"/>
              <a:gd name="connsiteX47" fmla="*/ 2419726 w 10873408"/>
              <a:gd name="connsiteY47" fmla="*/ 1068888 h 1727548"/>
              <a:gd name="connsiteX48" fmla="*/ 1477617 w 10873408"/>
              <a:gd name="connsiteY48" fmla="*/ 1235143 h 1727548"/>
              <a:gd name="connsiteX49" fmla="*/ 923435 w 10873408"/>
              <a:gd name="connsiteY49" fmla="*/ 1041179 h 1727548"/>
              <a:gd name="connsiteX50" fmla="*/ 729472 w 10873408"/>
              <a:gd name="connsiteY50" fmla="*/ 1068888 h 1727548"/>
              <a:gd name="connsiteX51" fmla="*/ 466235 w 10873408"/>
              <a:gd name="connsiteY51" fmla="*/ 750234 h 1727548"/>
              <a:gd name="connsiteX52" fmla="*/ 19548 w 10873408"/>
              <a:gd name="connsiteY52" fmla="*/ 677579 h 1727548"/>
              <a:gd name="connsiteX53" fmla="*/ 0 w 10873408"/>
              <a:gd name="connsiteY53" fmla="*/ 677987 h 1727548"/>
              <a:gd name="connsiteX54" fmla="*/ 0 w 10873408"/>
              <a:gd name="connsiteY54" fmla="*/ 147146 h 1727548"/>
              <a:gd name="connsiteX55" fmla="*/ 57661 w 10873408"/>
              <a:gd name="connsiteY55" fmla="*/ 239983 h 1727548"/>
              <a:gd name="connsiteX56" fmla="*/ 216853 w 10873408"/>
              <a:gd name="connsiteY56" fmla="*/ 459288 h 1727548"/>
              <a:gd name="connsiteX57" fmla="*/ 493944 w 10873408"/>
              <a:gd name="connsiteY57" fmla="*/ 514706 h 1727548"/>
              <a:gd name="connsiteX58" fmla="*/ 881872 w 10873408"/>
              <a:gd name="connsiteY58" fmla="*/ 708670 h 1727548"/>
              <a:gd name="connsiteX59" fmla="*/ 1145108 w 10873408"/>
              <a:gd name="connsiteY59" fmla="*/ 805652 h 1727548"/>
              <a:gd name="connsiteX60" fmla="*/ 1283653 w 10873408"/>
              <a:gd name="connsiteY60" fmla="*/ 958052 h 1727548"/>
              <a:gd name="connsiteX61" fmla="*/ 1533035 w 10873408"/>
              <a:gd name="connsiteY61" fmla="*/ 944197 h 1727548"/>
              <a:gd name="connsiteX62" fmla="*/ 1671581 w 10873408"/>
              <a:gd name="connsiteY62" fmla="*/ 833361 h 1727548"/>
              <a:gd name="connsiteX63" fmla="*/ 1837835 w 10873408"/>
              <a:gd name="connsiteY63" fmla="*/ 680961 h 1727548"/>
              <a:gd name="connsiteX64" fmla="*/ 1976381 w 10873408"/>
              <a:gd name="connsiteY64" fmla="*/ 764088 h 1727548"/>
              <a:gd name="connsiteX65" fmla="*/ 2239617 w 10873408"/>
              <a:gd name="connsiteY65" fmla="*/ 653252 h 1727548"/>
              <a:gd name="connsiteX66" fmla="*/ 2405872 w 10873408"/>
              <a:gd name="connsiteY66" fmla="*/ 750234 h 1727548"/>
              <a:gd name="connsiteX67" fmla="*/ 2669108 w 10873408"/>
              <a:gd name="connsiteY67" fmla="*/ 528561 h 1727548"/>
              <a:gd name="connsiteX68" fmla="*/ 2890781 w 10873408"/>
              <a:gd name="connsiteY68" fmla="*/ 556270 h 1727548"/>
              <a:gd name="connsiteX69" fmla="*/ 3098599 w 10873408"/>
              <a:gd name="connsiteY69" fmla="*/ 459288 h 1727548"/>
              <a:gd name="connsiteX70" fmla="*/ 3209435 w 10873408"/>
              <a:gd name="connsiteY70" fmla="*/ 459288 h 1727548"/>
              <a:gd name="connsiteX71" fmla="*/ 3403399 w 10873408"/>
              <a:gd name="connsiteY71" fmla="*/ 320743 h 1727548"/>
              <a:gd name="connsiteX72" fmla="*/ 3500381 w 10873408"/>
              <a:gd name="connsiteY72" fmla="*/ 168343 h 1727548"/>
              <a:gd name="connsiteX73" fmla="*/ 3874453 w 10873408"/>
              <a:gd name="connsiteY73" fmla="*/ 182197 h 1727548"/>
              <a:gd name="connsiteX74" fmla="*/ 4175722 w 10873408"/>
              <a:gd name="connsiteY74" fmla="*/ 2061 h 172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873408" h="1727548">
                <a:moveTo>
                  <a:pt x="4175722" y="2061"/>
                </a:moveTo>
                <a:cubicBezTo>
                  <a:pt x="4190510" y="-582"/>
                  <a:pt x="4205519" y="-798"/>
                  <a:pt x="4220817" y="2088"/>
                </a:cubicBezTo>
                <a:cubicBezTo>
                  <a:pt x="4343199" y="25179"/>
                  <a:pt x="4456344" y="256088"/>
                  <a:pt x="4608744" y="320743"/>
                </a:cubicBezTo>
                <a:cubicBezTo>
                  <a:pt x="4761144" y="385398"/>
                  <a:pt x="4955108" y="353070"/>
                  <a:pt x="5135217" y="390015"/>
                </a:cubicBezTo>
                <a:cubicBezTo>
                  <a:pt x="5315326" y="426960"/>
                  <a:pt x="5472345" y="519324"/>
                  <a:pt x="5689399" y="542415"/>
                </a:cubicBezTo>
                <a:cubicBezTo>
                  <a:pt x="5906453" y="565506"/>
                  <a:pt x="6243580" y="510088"/>
                  <a:pt x="6437544" y="528561"/>
                </a:cubicBezTo>
                <a:cubicBezTo>
                  <a:pt x="6631508" y="547034"/>
                  <a:pt x="6714636" y="646325"/>
                  <a:pt x="6853181" y="653252"/>
                </a:cubicBezTo>
                <a:cubicBezTo>
                  <a:pt x="6991727" y="660179"/>
                  <a:pt x="7118726" y="579360"/>
                  <a:pt x="7268817" y="570124"/>
                </a:cubicBezTo>
                <a:cubicBezTo>
                  <a:pt x="7418908" y="560888"/>
                  <a:pt x="7610562" y="577052"/>
                  <a:pt x="7753726" y="597834"/>
                </a:cubicBezTo>
                <a:cubicBezTo>
                  <a:pt x="7896890" y="618616"/>
                  <a:pt x="8003108" y="706360"/>
                  <a:pt x="8127799" y="694815"/>
                </a:cubicBezTo>
                <a:cubicBezTo>
                  <a:pt x="8252490" y="683270"/>
                  <a:pt x="8397963" y="588597"/>
                  <a:pt x="8501872" y="528561"/>
                </a:cubicBezTo>
                <a:cubicBezTo>
                  <a:pt x="8605781" y="468525"/>
                  <a:pt x="8645035" y="373851"/>
                  <a:pt x="8751253" y="334597"/>
                </a:cubicBezTo>
                <a:cubicBezTo>
                  <a:pt x="8857471" y="295343"/>
                  <a:pt x="9019108" y="265325"/>
                  <a:pt x="9139181" y="293034"/>
                </a:cubicBezTo>
                <a:cubicBezTo>
                  <a:pt x="9259254" y="320743"/>
                  <a:pt x="9321599" y="482379"/>
                  <a:pt x="9471690" y="500852"/>
                </a:cubicBezTo>
                <a:cubicBezTo>
                  <a:pt x="9621781" y="519325"/>
                  <a:pt x="9910417" y="413106"/>
                  <a:pt x="10039726" y="403870"/>
                </a:cubicBezTo>
                <a:cubicBezTo>
                  <a:pt x="10169035" y="394634"/>
                  <a:pt x="10187508" y="473143"/>
                  <a:pt x="10247544" y="445434"/>
                </a:cubicBezTo>
                <a:cubicBezTo>
                  <a:pt x="10307580" y="417725"/>
                  <a:pt x="10319126" y="232997"/>
                  <a:pt x="10399944" y="237615"/>
                </a:cubicBezTo>
                <a:cubicBezTo>
                  <a:pt x="10480762" y="242233"/>
                  <a:pt x="10600835" y="436198"/>
                  <a:pt x="10732453" y="473143"/>
                </a:cubicBezTo>
                <a:cubicBezTo>
                  <a:pt x="10765357" y="482380"/>
                  <a:pt x="10803169" y="482957"/>
                  <a:pt x="10843181" y="479421"/>
                </a:cubicBezTo>
                <a:lnTo>
                  <a:pt x="10873408" y="474933"/>
                </a:lnTo>
                <a:lnTo>
                  <a:pt x="10873408" y="1640354"/>
                </a:lnTo>
                <a:lnTo>
                  <a:pt x="10836592" y="1651387"/>
                </a:lnTo>
                <a:cubicBezTo>
                  <a:pt x="10709651" y="1680905"/>
                  <a:pt x="10491441" y="1683684"/>
                  <a:pt x="10372235" y="1720052"/>
                </a:cubicBezTo>
                <a:lnTo>
                  <a:pt x="10356460" y="1727548"/>
                </a:lnTo>
                <a:lnTo>
                  <a:pt x="10344526" y="1720052"/>
                </a:lnTo>
                <a:cubicBezTo>
                  <a:pt x="10208290" y="1634616"/>
                  <a:pt x="10180581" y="1602288"/>
                  <a:pt x="10108999" y="1539943"/>
                </a:cubicBezTo>
                <a:cubicBezTo>
                  <a:pt x="10037417" y="1477598"/>
                  <a:pt x="9998162" y="1378306"/>
                  <a:pt x="9915035" y="1345979"/>
                </a:cubicBezTo>
                <a:cubicBezTo>
                  <a:pt x="9831908" y="1313652"/>
                  <a:pt x="9734926" y="1322888"/>
                  <a:pt x="9610235" y="1345979"/>
                </a:cubicBezTo>
                <a:cubicBezTo>
                  <a:pt x="9485544" y="1369070"/>
                  <a:pt x="9298508" y="1459124"/>
                  <a:pt x="9166890" y="1484524"/>
                </a:cubicBezTo>
                <a:cubicBezTo>
                  <a:pt x="9035272" y="1509924"/>
                  <a:pt x="8956762" y="1447579"/>
                  <a:pt x="8820526" y="1498379"/>
                </a:cubicBezTo>
                <a:cubicBezTo>
                  <a:pt x="8786467" y="1511079"/>
                  <a:pt x="8750387" y="1531428"/>
                  <a:pt x="8712829" y="1555854"/>
                </a:cubicBezTo>
                <a:lnTo>
                  <a:pt x="8652925" y="1597959"/>
                </a:lnTo>
                <a:lnTo>
                  <a:pt x="8605781" y="1555529"/>
                </a:lnTo>
                <a:cubicBezTo>
                  <a:pt x="8561908" y="1512811"/>
                  <a:pt x="8518035" y="1471824"/>
                  <a:pt x="8446453" y="1456815"/>
                </a:cubicBezTo>
                <a:cubicBezTo>
                  <a:pt x="8303289" y="1426797"/>
                  <a:pt x="8010035" y="1509924"/>
                  <a:pt x="7906126" y="1484524"/>
                </a:cubicBezTo>
                <a:cubicBezTo>
                  <a:pt x="7802217" y="1459124"/>
                  <a:pt x="8019272" y="1357524"/>
                  <a:pt x="7822999" y="1304415"/>
                </a:cubicBezTo>
                <a:cubicBezTo>
                  <a:pt x="7626726" y="1251306"/>
                  <a:pt x="7067926" y="1218979"/>
                  <a:pt x="6728490" y="1165870"/>
                </a:cubicBezTo>
                <a:cubicBezTo>
                  <a:pt x="6389054" y="1112761"/>
                  <a:pt x="6033454" y="1029634"/>
                  <a:pt x="5786381" y="985761"/>
                </a:cubicBezTo>
                <a:cubicBezTo>
                  <a:pt x="5539308" y="941888"/>
                  <a:pt x="5403071" y="863380"/>
                  <a:pt x="5246053" y="902634"/>
                </a:cubicBezTo>
                <a:cubicBezTo>
                  <a:pt x="5206799" y="912448"/>
                  <a:pt x="5171441" y="931642"/>
                  <a:pt x="5138139" y="956320"/>
                </a:cubicBezTo>
                <a:lnTo>
                  <a:pt x="5122065" y="969752"/>
                </a:lnTo>
                <a:lnTo>
                  <a:pt x="4959438" y="921684"/>
                </a:lnTo>
                <a:cubicBezTo>
                  <a:pt x="4832726" y="888779"/>
                  <a:pt x="4709190" y="861070"/>
                  <a:pt x="4622599" y="819506"/>
                </a:cubicBezTo>
                <a:cubicBezTo>
                  <a:pt x="4449417" y="736379"/>
                  <a:pt x="4391689" y="556270"/>
                  <a:pt x="4276235" y="556270"/>
                </a:cubicBezTo>
                <a:cubicBezTo>
                  <a:pt x="4160781" y="556270"/>
                  <a:pt x="4056872" y="750233"/>
                  <a:pt x="3929872" y="819506"/>
                </a:cubicBezTo>
                <a:cubicBezTo>
                  <a:pt x="3802872" y="888779"/>
                  <a:pt x="3604290" y="967288"/>
                  <a:pt x="3514235" y="971906"/>
                </a:cubicBezTo>
                <a:cubicBezTo>
                  <a:pt x="3424180" y="976524"/>
                  <a:pt x="3571962" y="831051"/>
                  <a:pt x="3389544" y="847215"/>
                </a:cubicBezTo>
                <a:cubicBezTo>
                  <a:pt x="3207126" y="863379"/>
                  <a:pt x="2738380" y="1004233"/>
                  <a:pt x="2419726" y="1068888"/>
                </a:cubicBezTo>
                <a:cubicBezTo>
                  <a:pt x="2101072" y="1133543"/>
                  <a:pt x="1726999" y="1239761"/>
                  <a:pt x="1477617" y="1235143"/>
                </a:cubicBezTo>
                <a:cubicBezTo>
                  <a:pt x="1228235" y="1230525"/>
                  <a:pt x="1048126" y="1068888"/>
                  <a:pt x="923435" y="1041179"/>
                </a:cubicBezTo>
                <a:cubicBezTo>
                  <a:pt x="798744" y="1013470"/>
                  <a:pt x="805672" y="1117379"/>
                  <a:pt x="729472" y="1068888"/>
                </a:cubicBezTo>
                <a:cubicBezTo>
                  <a:pt x="653272" y="1020397"/>
                  <a:pt x="620944" y="810270"/>
                  <a:pt x="466235" y="750234"/>
                </a:cubicBezTo>
                <a:cubicBezTo>
                  <a:pt x="369542" y="712712"/>
                  <a:pt x="177238" y="680601"/>
                  <a:pt x="19548" y="677579"/>
                </a:cubicBezTo>
                <a:lnTo>
                  <a:pt x="0" y="677987"/>
                </a:lnTo>
                <a:lnTo>
                  <a:pt x="0" y="147146"/>
                </a:lnTo>
                <a:lnTo>
                  <a:pt x="57661" y="239983"/>
                </a:lnTo>
                <a:cubicBezTo>
                  <a:pt x="116733" y="333948"/>
                  <a:pt x="174424" y="420322"/>
                  <a:pt x="216853" y="459288"/>
                </a:cubicBezTo>
                <a:cubicBezTo>
                  <a:pt x="329998" y="563197"/>
                  <a:pt x="383108" y="473142"/>
                  <a:pt x="493944" y="514706"/>
                </a:cubicBezTo>
                <a:cubicBezTo>
                  <a:pt x="604780" y="556270"/>
                  <a:pt x="773345" y="660179"/>
                  <a:pt x="881872" y="708670"/>
                </a:cubicBezTo>
                <a:cubicBezTo>
                  <a:pt x="990399" y="757161"/>
                  <a:pt x="1078145" y="764088"/>
                  <a:pt x="1145108" y="805652"/>
                </a:cubicBezTo>
                <a:cubicBezTo>
                  <a:pt x="1212072" y="847216"/>
                  <a:pt x="1218999" y="934961"/>
                  <a:pt x="1283653" y="958052"/>
                </a:cubicBezTo>
                <a:cubicBezTo>
                  <a:pt x="1348307" y="981143"/>
                  <a:pt x="1468380" y="964979"/>
                  <a:pt x="1533035" y="944197"/>
                </a:cubicBezTo>
                <a:cubicBezTo>
                  <a:pt x="1597690" y="923415"/>
                  <a:pt x="1620781" y="877234"/>
                  <a:pt x="1671581" y="833361"/>
                </a:cubicBezTo>
                <a:cubicBezTo>
                  <a:pt x="1722381" y="789488"/>
                  <a:pt x="1787035" y="692507"/>
                  <a:pt x="1837835" y="680961"/>
                </a:cubicBezTo>
                <a:cubicBezTo>
                  <a:pt x="1888635" y="669415"/>
                  <a:pt x="1909417" y="768706"/>
                  <a:pt x="1976381" y="764088"/>
                </a:cubicBezTo>
                <a:cubicBezTo>
                  <a:pt x="2043345" y="759470"/>
                  <a:pt x="2168035" y="655561"/>
                  <a:pt x="2239617" y="653252"/>
                </a:cubicBezTo>
                <a:cubicBezTo>
                  <a:pt x="2311199" y="650943"/>
                  <a:pt x="2334290" y="771016"/>
                  <a:pt x="2405872" y="750234"/>
                </a:cubicBezTo>
                <a:cubicBezTo>
                  <a:pt x="2477454" y="729452"/>
                  <a:pt x="2588290" y="560888"/>
                  <a:pt x="2669108" y="528561"/>
                </a:cubicBezTo>
                <a:cubicBezTo>
                  <a:pt x="2749926" y="496234"/>
                  <a:pt x="2819199" y="567816"/>
                  <a:pt x="2890781" y="556270"/>
                </a:cubicBezTo>
                <a:cubicBezTo>
                  <a:pt x="2962363" y="544724"/>
                  <a:pt x="3045490" y="475452"/>
                  <a:pt x="3098599" y="459288"/>
                </a:cubicBezTo>
                <a:cubicBezTo>
                  <a:pt x="3151708" y="443124"/>
                  <a:pt x="3158635" y="482379"/>
                  <a:pt x="3209435" y="459288"/>
                </a:cubicBezTo>
                <a:cubicBezTo>
                  <a:pt x="3260235" y="436197"/>
                  <a:pt x="3354908" y="369234"/>
                  <a:pt x="3403399" y="320743"/>
                </a:cubicBezTo>
                <a:cubicBezTo>
                  <a:pt x="3451890" y="272252"/>
                  <a:pt x="3421872" y="191434"/>
                  <a:pt x="3500381" y="168343"/>
                </a:cubicBezTo>
                <a:cubicBezTo>
                  <a:pt x="3578890" y="145252"/>
                  <a:pt x="3754380" y="209906"/>
                  <a:pt x="3874453" y="182197"/>
                </a:cubicBezTo>
                <a:cubicBezTo>
                  <a:pt x="3979517" y="157952"/>
                  <a:pt x="4072205" y="20561"/>
                  <a:pt x="4175722" y="2061"/>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8" name="任意形状 7"/>
          <p:cNvSpPr/>
          <p:nvPr userDrawn="1"/>
        </p:nvSpPr>
        <p:spPr>
          <a:xfrm>
            <a:off x="0" y="1463719"/>
            <a:ext cx="12191999" cy="1334345"/>
          </a:xfrm>
          <a:custGeom>
            <a:avLst/>
            <a:gdLst>
              <a:gd name="connsiteX0" fmla="*/ 2847466 w 12191999"/>
              <a:gd name="connsiteY0" fmla="*/ 1046402 h 1334345"/>
              <a:gd name="connsiteX1" fmla="*/ 2891951 w 12191999"/>
              <a:gd name="connsiteY1" fmla="*/ 1059437 h 1334345"/>
              <a:gd name="connsiteX2" fmla="*/ 2931128 w 12191999"/>
              <a:gd name="connsiteY2" fmla="*/ 1072321 h 1334345"/>
              <a:gd name="connsiteX3" fmla="*/ 2891953 w 12191999"/>
              <a:gd name="connsiteY3" fmla="*/ 1059438 h 1334345"/>
              <a:gd name="connsiteX4" fmla="*/ 2673480 w 12191999"/>
              <a:gd name="connsiteY4" fmla="*/ 1012610 h 1334345"/>
              <a:gd name="connsiteX5" fmla="*/ 2481271 w 12191999"/>
              <a:gd name="connsiteY5" fmla="*/ 1061188 h 1334345"/>
              <a:gd name="connsiteX6" fmla="*/ 2438898 w 12191999"/>
              <a:gd name="connsiteY6" fmla="*/ 1067709 h 1334345"/>
              <a:gd name="connsiteX7" fmla="*/ 2419283 w 12191999"/>
              <a:gd name="connsiteY7" fmla="*/ 1063157 h 1334345"/>
              <a:gd name="connsiteX8" fmla="*/ 2438897 w 12191999"/>
              <a:gd name="connsiteY8" fmla="*/ 1067709 h 1334345"/>
              <a:gd name="connsiteX9" fmla="*/ 2438898 w 12191999"/>
              <a:gd name="connsiteY9" fmla="*/ 1067709 h 1334345"/>
              <a:gd name="connsiteX10" fmla="*/ 2438898 w 12191999"/>
              <a:gd name="connsiteY10" fmla="*/ 1067709 h 1334345"/>
              <a:gd name="connsiteX11" fmla="*/ 2590271 w 12191999"/>
              <a:gd name="connsiteY11" fmla="*/ 1020751 h 1334345"/>
              <a:gd name="connsiteX12" fmla="*/ 2673481 w 12191999"/>
              <a:gd name="connsiteY12" fmla="*/ 1012610 h 1334345"/>
              <a:gd name="connsiteX13" fmla="*/ 2692964 w 12191999"/>
              <a:gd name="connsiteY13" fmla="*/ 1014492 h 1334345"/>
              <a:gd name="connsiteX14" fmla="*/ 2734057 w 12191999"/>
              <a:gd name="connsiteY14" fmla="*/ 1018461 h 1334345"/>
              <a:gd name="connsiteX15" fmla="*/ 2734056 w 12191999"/>
              <a:gd name="connsiteY15" fmla="*/ 1018461 h 1334345"/>
              <a:gd name="connsiteX16" fmla="*/ 2692964 w 12191999"/>
              <a:gd name="connsiteY16" fmla="*/ 1014492 h 1334345"/>
              <a:gd name="connsiteX17" fmla="*/ 2673482 w 12191999"/>
              <a:gd name="connsiteY17" fmla="*/ 1012610 h 1334345"/>
              <a:gd name="connsiteX18" fmla="*/ 2673481 w 12191999"/>
              <a:gd name="connsiteY18" fmla="*/ 1012610 h 1334345"/>
              <a:gd name="connsiteX19" fmla="*/ 344633 w 12191999"/>
              <a:gd name="connsiteY19" fmla="*/ 863663 h 1334345"/>
              <a:gd name="connsiteX20" fmla="*/ 419394 w 12191999"/>
              <a:gd name="connsiteY20" fmla="*/ 878925 h 1334345"/>
              <a:gd name="connsiteX21" fmla="*/ 714553 w 12191999"/>
              <a:gd name="connsiteY21" fmla="*/ 895341 h 1334345"/>
              <a:gd name="connsiteX22" fmla="*/ 739734 w 12191999"/>
              <a:gd name="connsiteY22" fmla="*/ 900282 h 1334345"/>
              <a:gd name="connsiteX23" fmla="*/ 777297 w 12191999"/>
              <a:gd name="connsiteY23" fmla="*/ 907653 h 1334345"/>
              <a:gd name="connsiteX24" fmla="*/ 788191 w 12191999"/>
              <a:gd name="connsiteY24" fmla="*/ 910703 h 1334345"/>
              <a:gd name="connsiteX25" fmla="*/ 777298 w 12191999"/>
              <a:gd name="connsiteY25" fmla="*/ 907653 h 1334345"/>
              <a:gd name="connsiteX26" fmla="*/ 739734 w 12191999"/>
              <a:gd name="connsiteY26" fmla="*/ 900282 h 1334345"/>
              <a:gd name="connsiteX27" fmla="*/ 714551 w 12191999"/>
              <a:gd name="connsiteY27" fmla="*/ 895340 h 1334345"/>
              <a:gd name="connsiteX28" fmla="*/ 419392 w 12191999"/>
              <a:gd name="connsiteY28" fmla="*/ 878924 h 1334345"/>
              <a:gd name="connsiteX29" fmla="*/ 1631096 w 12191999"/>
              <a:gd name="connsiteY29" fmla="*/ 788636 h 1334345"/>
              <a:gd name="connsiteX30" fmla="*/ 1289333 w 12191999"/>
              <a:gd name="connsiteY30" fmla="*/ 870716 h 1334345"/>
              <a:gd name="connsiteX31" fmla="*/ 1025245 w 12191999"/>
              <a:gd name="connsiteY31" fmla="*/ 895340 h 1334345"/>
              <a:gd name="connsiteX32" fmla="*/ 932036 w 12191999"/>
              <a:gd name="connsiteY32" fmla="*/ 944588 h 1334345"/>
              <a:gd name="connsiteX33" fmla="*/ 888223 w 12191999"/>
              <a:gd name="connsiteY33" fmla="*/ 938432 h 1334345"/>
              <a:gd name="connsiteX34" fmla="*/ 885869 w 12191999"/>
              <a:gd name="connsiteY34" fmla="*/ 937786 h 1334345"/>
              <a:gd name="connsiteX35" fmla="*/ 888224 w 12191999"/>
              <a:gd name="connsiteY35" fmla="*/ 938433 h 1334345"/>
              <a:gd name="connsiteX36" fmla="*/ 932037 w 12191999"/>
              <a:gd name="connsiteY36" fmla="*/ 944589 h 1334345"/>
              <a:gd name="connsiteX37" fmla="*/ 1025246 w 12191999"/>
              <a:gd name="connsiteY37" fmla="*/ 895341 h 1334345"/>
              <a:gd name="connsiteX38" fmla="*/ 1289335 w 12191999"/>
              <a:gd name="connsiteY38" fmla="*/ 870716 h 1334345"/>
              <a:gd name="connsiteX39" fmla="*/ 1541652 w 12191999"/>
              <a:gd name="connsiteY39" fmla="*/ 798383 h 1334345"/>
              <a:gd name="connsiteX40" fmla="*/ 1631097 w 12191999"/>
              <a:gd name="connsiteY40" fmla="*/ 788636 h 1334345"/>
              <a:gd name="connsiteX41" fmla="*/ 1676425 w 12191999"/>
              <a:gd name="connsiteY41" fmla="*/ 791618 h 1334345"/>
              <a:gd name="connsiteX42" fmla="*/ 1676426 w 12191999"/>
              <a:gd name="connsiteY42" fmla="*/ 791618 h 1334345"/>
              <a:gd name="connsiteX43" fmla="*/ 1631097 w 12191999"/>
              <a:gd name="connsiteY43" fmla="*/ 788636 h 1334345"/>
              <a:gd name="connsiteX44" fmla="*/ 1631097 w 12191999"/>
              <a:gd name="connsiteY44" fmla="*/ 788636 h 1334345"/>
              <a:gd name="connsiteX45" fmla="*/ 5743206 w 12191999"/>
              <a:gd name="connsiteY45" fmla="*/ 0 h 1334345"/>
              <a:gd name="connsiteX46" fmla="*/ 5771910 w 12191999"/>
              <a:gd name="connsiteY46" fmla="*/ 4482 h 1334345"/>
              <a:gd name="connsiteX47" fmla="*/ 5959903 w 12191999"/>
              <a:gd name="connsiteY47" fmla="*/ 50525 h 1334345"/>
              <a:gd name="connsiteX48" fmla="*/ 6519150 w 12191999"/>
              <a:gd name="connsiteY48" fmla="*/ 354223 h 1334345"/>
              <a:gd name="connsiteX49" fmla="*/ 7466764 w 12191999"/>
              <a:gd name="connsiteY49" fmla="*/ 510176 h 1334345"/>
              <a:gd name="connsiteX50" fmla="*/ 8181358 w 12191999"/>
              <a:gd name="connsiteY50" fmla="*/ 666129 h 1334345"/>
              <a:gd name="connsiteX51" fmla="*/ 8771675 w 12191999"/>
              <a:gd name="connsiteY51" fmla="*/ 551216 h 1334345"/>
              <a:gd name="connsiteX52" fmla="*/ 9361992 w 12191999"/>
              <a:gd name="connsiteY52" fmla="*/ 485551 h 1334345"/>
              <a:gd name="connsiteX53" fmla="*/ 9638702 w 12191999"/>
              <a:gd name="connsiteY53" fmla="*/ 395776 h 1334345"/>
              <a:gd name="connsiteX54" fmla="*/ 9702244 w 12191999"/>
              <a:gd name="connsiteY54" fmla="*/ 372178 h 1334345"/>
              <a:gd name="connsiteX55" fmla="*/ 9727055 w 12191999"/>
              <a:gd name="connsiteY55" fmla="*/ 383977 h 1334345"/>
              <a:gd name="connsiteX56" fmla="*/ 9828031 w 12191999"/>
              <a:gd name="connsiteY56" fmla="*/ 411680 h 1334345"/>
              <a:gd name="connsiteX57" fmla="*/ 10433882 w 12191999"/>
              <a:gd name="connsiteY57" fmla="*/ 444512 h 1334345"/>
              <a:gd name="connsiteX58" fmla="*/ 10589229 w 12191999"/>
              <a:gd name="connsiteY58" fmla="*/ 510176 h 1334345"/>
              <a:gd name="connsiteX59" fmla="*/ 10884387 w 12191999"/>
              <a:gd name="connsiteY59" fmla="*/ 469135 h 1334345"/>
              <a:gd name="connsiteX60" fmla="*/ 11288288 w 12191999"/>
              <a:gd name="connsiteY60" fmla="*/ 543008 h 1334345"/>
              <a:gd name="connsiteX61" fmla="*/ 11529682 w 12191999"/>
              <a:gd name="connsiteY61" fmla="*/ 469713 h 1334345"/>
              <a:gd name="connsiteX62" fmla="*/ 11612362 w 12191999"/>
              <a:gd name="connsiteY62" fmla="*/ 448952 h 1334345"/>
              <a:gd name="connsiteX63" fmla="*/ 11661848 w 12191999"/>
              <a:gd name="connsiteY63" fmla="*/ 465376 h 1334345"/>
              <a:gd name="connsiteX64" fmla="*/ 12078128 w 12191999"/>
              <a:gd name="connsiteY64" fmla="*/ 595911 h 1334345"/>
              <a:gd name="connsiteX65" fmla="*/ 12191999 w 12191999"/>
              <a:gd name="connsiteY65" fmla="*/ 625868 h 1334345"/>
              <a:gd name="connsiteX66" fmla="*/ 12191999 w 12191999"/>
              <a:gd name="connsiteY66" fmla="*/ 1072321 h 1334345"/>
              <a:gd name="connsiteX67" fmla="*/ 12191999 w 12191999"/>
              <a:gd name="connsiteY67" fmla="*/ 1334345 h 1334345"/>
              <a:gd name="connsiteX68" fmla="*/ 0 w 12191999"/>
              <a:gd name="connsiteY68" fmla="*/ 1334345 h 1334345"/>
              <a:gd name="connsiteX69" fmla="*/ 0 w 12191999"/>
              <a:gd name="connsiteY69" fmla="*/ 1072321 h 1334345"/>
              <a:gd name="connsiteX70" fmla="*/ 1 w 12191999"/>
              <a:gd name="connsiteY70" fmla="*/ 1072321 h 1334345"/>
              <a:gd name="connsiteX71" fmla="*/ 1 w 12191999"/>
              <a:gd name="connsiteY71" fmla="*/ 813658 h 1334345"/>
              <a:gd name="connsiteX72" fmla="*/ 20711 w 12191999"/>
              <a:gd name="connsiteY72" fmla="*/ 812426 h 1334345"/>
              <a:gd name="connsiteX73" fmla="*/ 22430 w 12191999"/>
              <a:gd name="connsiteY73" fmla="*/ 812443 h 1334345"/>
              <a:gd name="connsiteX74" fmla="*/ 108700 w 12191999"/>
              <a:gd name="connsiteY74" fmla="*/ 813260 h 1334345"/>
              <a:gd name="connsiteX75" fmla="*/ 170240 w 12191999"/>
              <a:gd name="connsiteY75" fmla="*/ 821105 h 1334345"/>
              <a:gd name="connsiteX76" fmla="*/ 192198 w 12191999"/>
              <a:gd name="connsiteY76" fmla="*/ 823904 h 1334345"/>
              <a:gd name="connsiteX77" fmla="*/ 192199 w 12191999"/>
              <a:gd name="connsiteY77" fmla="*/ 823904 h 1334345"/>
              <a:gd name="connsiteX78" fmla="*/ 170240 w 12191999"/>
              <a:gd name="connsiteY78" fmla="*/ 821105 h 1334345"/>
              <a:gd name="connsiteX79" fmla="*/ 108699 w 12191999"/>
              <a:gd name="connsiteY79" fmla="*/ 813259 h 1334345"/>
              <a:gd name="connsiteX80" fmla="*/ 22430 w 12191999"/>
              <a:gd name="connsiteY80" fmla="*/ 812443 h 1334345"/>
              <a:gd name="connsiteX81" fmla="*/ 20711 w 12191999"/>
              <a:gd name="connsiteY81" fmla="*/ 812426 h 1334345"/>
              <a:gd name="connsiteX82" fmla="*/ 20711 w 12191999"/>
              <a:gd name="connsiteY82" fmla="*/ 812426 h 1334345"/>
              <a:gd name="connsiteX83" fmla="*/ 20710 w 12191999"/>
              <a:gd name="connsiteY83" fmla="*/ 812426 h 1334345"/>
              <a:gd name="connsiteX84" fmla="*/ 0 w 12191999"/>
              <a:gd name="connsiteY84" fmla="*/ 813658 h 1334345"/>
              <a:gd name="connsiteX85" fmla="*/ 0 w 12191999"/>
              <a:gd name="connsiteY85" fmla="*/ 489071 h 1334345"/>
              <a:gd name="connsiteX86" fmla="*/ 43142 w 12191999"/>
              <a:gd name="connsiteY86" fmla="*/ 505751 h 1334345"/>
              <a:gd name="connsiteX87" fmla="*/ 212081 w 12191999"/>
              <a:gd name="connsiteY87" fmla="*/ 543008 h 1334345"/>
              <a:gd name="connsiteX88" fmla="*/ 600448 w 12191999"/>
              <a:gd name="connsiteY88" fmla="*/ 460927 h 1334345"/>
              <a:gd name="connsiteX89" fmla="*/ 1004349 w 12191999"/>
              <a:gd name="connsiteY89" fmla="*/ 411680 h 1334345"/>
              <a:gd name="connsiteX90" fmla="*/ 1268437 w 12191999"/>
              <a:gd name="connsiteY90" fmla="*/ 329598 h 1334345"/>
              <a:gd name="connsiteX91" fmla="*/ 1936428 w 12191999"/>
              <a:gd name="connsiteY91" fmla="*/ 304974 h 1334345"/>
              <a:gd name="connsiteX92" fmla="*/ 2262655 w 12191999"/>
              <a:gd name="connsiteY92" fmla="*/ 370639 h 1334345"/>
              <a:gd name="connsiteX93" fmla="*/ 2402467 w 12191999"/>
              <a:gd name="connsiteY93" fmla="*/ 346015 h 1334345"/>
              <a:gd name="connsiteX94" fmla="*/ 2837437 w 12191999"/>
              <a:gd name="connsiteY94" fmla="*/ 436303 h 1334345"/>
              <a:gd name="connsiteX95" fmla="*/ 3614171 w 12191999"/>
              <a:gd name="connsiteY95" fmla="*/ 411680 h 1334345"/>
              <a:gd name="connsiteX96" fmla="*/ 3909329 w 12191999"/>
              <a:gd name="connsiteY96" fmla="*/ 411680 h 1334345"/>
              <a:gd name="connsiteX97" fmla="*/ 4453042 w 12191999"/>
              <a:gd name="connsiteY97" fmla="*/ 395263 h 1334345"/>
              <a:gd name="connsiteX98" fmla="*/ 4654993 w 12191999"/>
              <a:gd name="connsiteY98" fmla="*/ 395263 h 1334345"/>
              <a:gd name="connsiteX99" fmla="*/ 4872478 w 12191999"/>
              <a:gd name="connsiteY99" fmla="*/ 280350 h 1334345"/>
              <a:gd name="connsiteX100" fmla="*/ 5431725 w 12191999"/>
              <a:gd name="connsiteY100" fmla="*/ 149021 h 1334345"/>
              <a:gd name="connsiteX101" fmla="*/ 5706691 w 12191999"/>
              <a:gd name="connsiteY101" fmla="*/ 16122 h 13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1999" h="1334345">
                <a:moveTo>
                  <a:pt x="2847466" y="1046402"/>
                </a:moveTo>
                <a:lnTo>
                  <a:pt x="2891951" y="1059437"/>
                </a:lnTo>
                <a:lnTo>
                  <a:pt x="2931128" y="1072321"/>
                </a:lnTo>
                <a:lnTo>
                  <a:pt x="2891953" y="1059438"/>
                </a:lnTo>
                <a:close/>
                <a:moveTo>
                  <a:pt x="2673480" y="1012610"/>
                </a:moveTo>
                <a:cubicBezTo>
                  <a:pt x="2576552" y="1010281"/>
                  <a:pt x="2524921" y="1045805"/>
                  <a:pt x="2481271" y="1061188"/>
                </a:cubicBezTo>
                <a:lnTo>
                  <a:pt x="2438898" y="1067709"/>
                </a:lnTo>
                <a:lnTo>
                  <a:pt x="2419283" y="1063157"/>
                </a:lnTo>
                <a:lnTo>
                  <a:pt x="2438897" y="1067709"/>
                </a:lnTo>
                <a:lnTo>
                  <a:pt x="2438898" y="1067709"/>
                </a:lnTo>
                <a:lnTo>
                  <a:pt x="2438898" y="1067709"/>
                </a:lnTo>
                <a:cubicBezTo>
                  <a:pt x="2481376" y="1072198"/>
                  <a:pt x="2519394" y="1037214"/>
                  <a:pt x="2590271" y="1020751"/>
                </a:cubicBezTo>
                <a:lnTo>
                  <a:pt x="2673481" y="1012610"/>
                </a:lnTo>
                <a:lnTo>
                  <a:pt x="2692964" y="1014492"/>
                </a:lnTo>
                <a:lnTo>
                  <a:pt x="2734057" y="1018461"/>
                </a:lnTo>
                <a:lnTo>
                  <a:pt x="2734056" y="1018461"/>
                </a:lnTo>
                <a:lnTo>
                  <a:pt x="2692964" y="1014492"/>
                </a:lnTo>
                <a:lnTo>
                  <a:pt x="2673482" y="1012610"/>
                </a:lnTo>
                <a:lnTo>
                  <a:pt x="2673481" y="1012610"/>
                </a:lnTo>
                <a:close/>
                <a:moveTo>
                  <a:pt x="344633" y="863663"/>
                </a:moveTo>
                <a:cubicBezTo>
                  <a:pt x="369391" y="870033"/>
                  <a:pt x="394150" y="875504"/>
                  <a:pt x="419394" y="878925"/>
                </a:cubicBezTo>
                <a:cubicBezTo>
                  <a:pt x="520369" y="892605"/>
                  <a:pt x="629112" y="884396"/>
                  <a:pt x="714553" y="895341"/>
                </a:cubicBezTo>
                <a:lnTo>
                  <a:pt x="739734" y="900282"/>
                </a:lnTo>
                <a:lnTo>
                  <a:pt x="777297" y="907653"/>
                </a:lnTo>
                <a:lnTo>
                  <a:pt x="788191" y="910703"/>
                </a:lnTo>
                <a:lnTo>
                  <a:pt x="777298" y="907653"/>
                </a:lnTo>
                <a:lnTo>
                  <a:pt x="739734" y="900282"/>
                </a:lnTo>
                <a:lnTo>
                  <a:pt x="714551" y="895340"/>
                </a:lnTo>
                <a:cubicBezTo>
                  <a:pt x="629111" y="884396"/>
                  <a:pt x="520368" y="892604"/>
                  <a:pt x="419392" y="878924"/>
                </a:cubicBezTo>
                <a:close/>
                <a:moveTo>
                  <a:pt x="1631096" y="788636"/>
                </a:moveTo>
                <a:cubicBezTo>
                  <a:pt x="1511997" y="787268"/>
                  <a:pt x="1390309" y="852932"/>
                  <a:pt x="1289333" y="870716"/>
                </a:cubicBezTo>
                <a:cubicBezTo>
                  <a:pt x="1188359" y="888500"/>
                  <a:pt x="1084794" y="883028"/>
                  <a:pt x="1025245" y="895340"/>
                </a:cubicBezTo>
                <a:cubicBezTo>
                  <a:pt x="965695" y="907653"/>
                  <a:pt x="983818" y="944588"/>
                  <a:pt x="932036" y="944588"/>
                </a:cubicBezTo>
                <a:cubicBezTo>
                  <a:pt x="919090" y="944588"/>
                  <a:pt x="904365" y="942194"/>
                  <a:pt x="888223" y="938432"/>
                </a:cubicBezTo>
                <a:lnTo>
                  <a:pt x="885869" y="937786"/>
                </a:lnTo>
                <a:lnTo>
                  <a:pt x="888224" y="938433"/>
                </a:lnTo>
                <a:cubicBezTo>
                  <a:pt x="904366" y="942195"/>
                  <a:pt x="919091" y="944589"/>
                  <a:pt x="932037" y="944589"/>
                </a:cubicBezTo>
                <a:cubicBezTo>
                  <a:pt x="983819" y="944589"/>
                  <a:pt x="965696" y="907653"/>
                  <a:pt x="1025246" y="895341"/>
                </a:cubicBezTo>
                <a:cubicBezTo>
                  <a:pt x="1084795" y="883028"/>
                  <a:pt x="1188360" y="888500"/>
                  <a:pt x="1289335" y="870716"/>
                </a:cubicBezTo>
                <a:cubicBezTo>
                  <a:pt x="1365066" y="857378"/>
                  <a:pt x="1452449" y="817107"/>
                  <a:pt x="1541652" y="798383"/>
                </a:cubicBezTo>
                <a:lnTo>
                  <a:pt x="1631097" y="788636"/>
                </a:lnTo>
                <a:lnTo>
                  <a:pt x="1676425" y="791618"/>
                </a:lnTo>
                <a:lnTo>
                  <a:pt x="1676426" y="791618"/>
                </a:lnTo>
                <a:lnTo>
                  <a:pt x="1631097" y="788636"/>
                </a:lnTo>
                <a:lnTo>
                  <a:pt x="1631097" y="788636"/>
                </a:lnTo>
                <a:close/>
                <a:moveTo>
                  <a:pt x="5743206" y="0"/>
                </a:moveTo>
                <a:lnTo>
                  <a:pt x="5771910" y="4482"/>
                </a:lnTo>
                <a:cubicBezTo>
                  <a:pt x="5839996" y="17180"/>
                  <a:pt x="5904237" y="32057"/>
                  <a:pt x="5959903" y="50525"/>
                </a:cubicBezTo>
                <a:cubicBezTo>
                  <a:pt x="6182566" y="124398"/>
                  <a:pt x="6268008" y="277615"/>
                  <a:pt x="6519150" y="354223"/>
                </a:cubicBezTo>
                <a:cubicBezTo>
                  <a:pt x="6770294" y="430831"/>
                  <a:pt x="7189729" y="458192"/>
                  <a:pt x="7466764" y="510176"/>
                </a:cubicBezTo>
                <a:cubicBezTo>
                  <a:pt x="7743799" y="562160"/>
                  <a:pt x="7963872" y="659289"/>
                  <a:pt x="8181358" y="666129"/>
                </a:cubicBezTo>
                <a:cubicBezTo>
                  <a:pt x="8398843" y="672968"/>
                  <a:pt x="8574902" y="581312"/>
                  <a:pt x="8771675" y="551216"/>
                </a:cubicBezTo>
                <a:cubicBezTo>
                  <a:pt x="8968447" y="521120"/>
                  <a:pt x="9175576" y="525224"/>
                  <a:pt x="9361992" y="485551"/>
                </a:cubicBezTo>
                <a:cubicBezTo>
                  <a:pt x="9455199" y="465715"/>
                  <a:pt x="9549054" y="430147"/>
                  <a:pt x="9638702" y="395776"/>
                </a:cubicBezTo>
                <a:lnTo>
                  <a:pt x="9702244" y="372178"/>
                </a:lnTo>
                <a:lnTo>
                  <a:pt x="9727055" y="383977"/>
                </a:lnTo>
                <a:cubicBezTo>
                  <a:pt x="9755535" y="395349"/>
                  <a:pt x="9787899" y="405181"/>
                  <a:pt x="9828031" y="411680"/>
                </a:cubicBezTo>
                <a:cubicBezTo>
                  <a:pt x="9988556" y="437672"/>
                  <a:pt x="10307015" y="428096"/>
                  <a:pt x="10433882" y="444512"/>
                </a:cubicBezTo>
                <a:cubicBezTo>
                  <a:pt x="10560749" y="460927"/>
                  <a:pt x="10514144" y="506072"/>
                  <a:pt x="10589229" y="510176"/>
                </a:cubicBezTo>
                <a:cubicBezTo>
                  <a:pt x="10664314" y="514280"/>
                  <a:pt x="10767877" y="463663"/>
                  <a:pt x="10884387" y="469135"/>
                </a:cubicBezTo>
                <a:cubicBezTo>
                  <a:pt x="11000897" y="474607"/>
                  <a:pt x="11164011" y="547112"/>
                  <a:pt x="11288288" y="543008"/>
                </a:cubicBezTo>
                <a:cubicBezTo>
                  <a:pt x="11381495" y="539930"/>
                  <a:pt x="11441207" y="499916"/>
                  <a:pt x="11529682" y="469713"/>
                </a:cubicBezTo>
                <a:lnTo>
                  <a:pt x="11612362" y="448952"/>
                </a:lnTo>
                <a:lnTo>
                  <a:pt x="11661848" y="465376"/>
                </a:lnTo>
                <a:cubicBezTo>
                  <a:pt x="11775323" y="503010"/>
                  <a:pt x="11929254" y="553535"/>
                  <a:pt x="12078128" y="595911"/>
                </a:cubicBezTo>
                <a:lnTo>
                  <a:pt x="12191999" y="625868"/>
                </a:lnTo>
                <a:lnTo>
                  <a:pt x="12191999" y="1072321"/>
                </a:lnTo>
                <a:lnTo>
                  <a:pt x="12191999" y="1334345"/>
                </a:lnTo>
                <a:lnTo>
                  <a:pt x="0" y="1334345"/>
                </a:lnTo>
                <a:lnTo>
                  <a:pt x="0" y="1072321"/>
                </a:lnTo>
                <a:lnTo>
                  <a:pt x="1" y="1072321"/>
                </a:lnTo>
                <a:lnTo>
                  <a:pt x="1" y="813658"/>
                </a:lnTo>
                <a:lnTo>
                  <a:pt x="20711" y="812426"/>
                </a:lnTo>
                <a:lnTo>
                  <a:pt x="22430" y="812443"/>
                </a:lnTo>
                <a:lnTo>
                  <a:pt x="108700" y="813260"/>
                </a:lnTo>
                <a:lnTo>
                  <a:pt x="170240" y="821105"/>
                </a:lnTo>
                <a:lnTo>
                  <a:pt x="192198" y="823904"/>
                </a:lnTo>
                <a:lnTo>
                  <a:pt x="192199" y="823904"/>
                </a:lnTo>
                <a:lnTo>
                  <a:pt x="170240" y="821105"/>
                </a:lnTo>
                <a:lnTo>
                  <a:pt x="108699" y="813259"/>
                </a:lnTo>
                <a:lnTo>
                  <a:pt x="22430" y="812443"/>
                </a:lnTo>
                <a:lnTo>
                  <a:pt x="20711" y="812426"/>
                </a:lnTo>
                <a:lnTo>
                  <a:pt x="20711" y="812426"/>
                </a:lnTo>
                <a:lnTo>
                  <a:pt x="20710" y="812426"/>
                </a:lnTo>
                <a:lnTo>
                  <a:pt x="0" y="813658"/>
                </a:lnTo>
                <a:lnTo>
                  <a:pt x="0" y="489071"/>
                </a:lnTo>
                <a:lnTo>
                  <a:pt x="43142" y="505751"/>
                </a:lnTo>
                <a:cubicBezTo>
                  <a:pt x="107870" y="530012"/>
                  <a:pt x="166772" y="548138"/>
                  <a:pt x="212081" y="543008"/>
                </a:cubicBezTo>
                <a:cubicBezTo>
                  <a:pt x="393318" y="522488"/>
                  <a:pt x="468403" y="482815"/>
                  <a:pt x="600448" y="460927"/>
                </a:cubicBezTo>
                <a:cubicBezTo>
                  <a:pt x="732493" y="439040"/>
                  <a:pt x="893017" y="433567"/>
                  <a:pt x="1004349" y="411680"/>
                </a:cubicBezTo>
                <a:cubicBezTo>
                  <a:pt x="1115680" y="389791"/>
                  <a:pt x="1113092" y="347383"/>
                  <a:pt x="1268437" y="329598"/>
                </a:cubicBezTo>
                <a:cubicBezTo>
                  <a:pt x="1423783" y="311814"/>
                  <a:pt x="1770725" y="298134"/>
                  <a:pt x="1936428" y="304974"/>
                </a:cubicBezTo>
                <a:cubicBezTo>
                  <a:pt x="2102131" y="311814"/>
                  <a:pt x="2184982" y="363799"/>
                  <a:pt x="2262655" y="370639"/>
                </a:cubicBezTo>
                <a:cubicBezTo>
                  <a:pt x="2340329" y="377479"/>
                  <a:pt x="2306671" y="335070"/>
                  <a:pt x="2402467" y="346015"/>
                </a:cubicBezTo>
                <a:cubicBezTo>
                  <a:pt x="2498264" y="356959"/>
                  <a:pt x="2635487" y="425359"/>
                  <a:pt x="2837437" y="436303"/>
                </a:cubicBezTo>
                <a:cubicBezTo>
                  <a:pt x="3039388" y="447247"/>
                  <a:pt x="3435523" y="415783"/>
                  <a:pt x="3614171" y="411680"/>
                </a:cubicBezTo>
                <a:cubicBezTo>
                  <a:pt x="3792819" y="407575"/>
                  <a:pt x="3769517" y="414416"/>
                  <a:pt x="3909329" y="411680"/>
                </a:cubicBezTo>
                <a:cubicBezTo>
                  <a:pt x="4049141" y="408943"/>
                  <a:pt x="4328764" y="397999"/>
                  <a:pt x="4453042" y="395263"/>
                </a:cubicBezTo>
                <a:cubicBezTo>
                  <a:pt x="4577318" y="392527"/>
                  <a:pt x="4585086" y="414414"/>
                  <a:pt x="4654993" y="395263"/>
                </a:cubicBezTo>
                <a:cubicBezTo>
                  <a:pt x="4724898" y="376111"/>
                  <a:pt x="4743022" y="321391"/>
                  <a:pt x="4872478" y="280350"/>
                </a:cubicBezTo>
                <a:cubicBezTo>
                  <a:pt x="5001933" y="239310"/>
                  <a:pt x="5263433" y="202374"/>
                  <a:pt x="5431725" y="149021"/>
                </a:cubicBezTo>
                <a:cubicBezTo>
                  <a:pt x="5536908" y="115676"/>
                  <a:pt x="5617817" y="59353"/>
                  <a:pt x="5706691" y="161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 name="矩形 8"/>
          <p:cNvSpPr/>
          <p:nvPr userDrawn="1"/>
        </p:nvSpPr>
        <p:spPr>
          <a:xfrm>
            <a:off x="-1" y="2798064"/>
            <a:ext cx="12192000" cy="40599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0" name="文本占位符 310"/>
          <p:cNvSpPr>
            <a:spLocks noGrp="1"/>
          </p:cNvSpPr>
          <p:nvPr>
            <p:ph type="body" sz="quarter" idx="10" hasCustomPrompt="1"/>
          </p:nvPr>
        </p:nvSpPr>
        <p:spPr>
          <a:xfrm>
            <a:off x="2301095" y="3341240"/>
            <a:ext cx="7589808" cy="1267229"/>
          </a:xfrm>
          <a:prstGeom prst="rect">
            <a:avLst/>
          </a:prstGeom>
        </p:spPr>
        <p:txBody>
          <a:bodyPr/>
          <a:lstStyle>
            <a:lvl1pPr marL="0" indent="0" algn="ctr">
              <a:buNone/>
              <a:defRPr sz="9600" b="1">
                <a:ln w="38100">
                  <a:noFill/>
                </a:ln>
                <a:solidFill>
                  <a:schemeClr val="bg1"/>
                </a:solidFill>
              </a:defRPr>
            </a:lvl1pPr>
          </a:lstStyle>
          <a:p>
            <a:pPr lvl="0"/>
            <a:r>
              <a:rPr kumimoji="1" lang="en-US" altLang="zh-CN" dirty="0" smtClean="0"/>
              <a:t>00</a:t>
            </a:r>
            <a:endParaRPr kumimoji="1" lang="zh-CN" altLang="en-US" dirty="0"/>
          </a:p>
        </p:txBody>
      </p:sp>
      <p:sp>
        <p:nvSpPr>
          <p:cNvPr id="11" name="文本占位符 310"/>
          <p:cNvSpPr>
            <a:spLocks noGrp="1"/>
          </p:cNvSpPr>
          <p:nvPr>
            <p:ph type="body" sz="quarter" idx="11"/>
          </p:nvPr>
        </p:nvSpPr>
        <p:spPr>
          <a:xfrm>
            <a:off x="2301095" y="4608469"/>
            <a:ext cx="7589808" cy="572638"/>
          </a:xfrm>
          <a:prstGeom prst="rect">
            <a:avLst/>
          </a:prstGeom>
        </p:spPr>
        <p:txBody>
          <a:bodyPr/>
          <a:lstStyle>
            <a:lvl1pPr marL="0" indent="0" algn="ctr">
              <a:buNone/>
              <a:defRPr sz="2800" b="0">
                <a:ln w="38100">
                  <a:noFill/>
                </a:ln>
                <a:solidFill>
                  <a:schemeClr val="bg1"/>
                </a:solidFill>
              </a:defRPr>
            </a:lvl1pPr>
          </a:lstStyle>
          <a:p>
            <a:pPr lvl="0"/>
            <a:endParaRPr kumimoji="1" lang="zh-CN" altLang="en-US" dirty="0"/>
          </a:p>
        </p:txBody>
      </p:sp>
    </p:spTree>
    <p:extLst>
      <p:ext uri="{BB962C8B-B14F-4D97-AF65-F5344CB8AC3E}">
        <p14:creationId xmlns:p14="http://schemas.microsoft.com/office/powerpoint/2010/main" val="1886374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grpSp>
        <p:nvGrpSpPr>
          <p:cNvPr id="11" name="组 10"/>
          <p:cNvGrpSpPr/>
          <p:nvPr userDrawn="1"/>
        </p:nvGrpSpPr>
        <p:grpSpPr>
          <a:xfrm>
            <a:off x="1" y="5413248"/>
            <a:ext cx="12191999" cy="1444752"/>
            <a:chOff x="0" y="4443983"/>
            <a:chExt cx="12191999" cy="2414017"/>
          </a:xfrm>
        </p:grpSpPr>
        <p:sp>
          <p:nvSpPr>
            <p:cNvPr id="4" name="任意形状 3"/>
            <p:cNvSpPr/>
            <p:nvPr userDrawn="1"/>
          </p:nvSpPr>
          <p:spPr>
            <a:xfrm>
              <a:off x="0" y="4443983"/>
              <a:ext cx="12191999" cy="1079437"/>
            </a:xfrm>
            <a:custGeom>
              <a:avLst/>
              <a:gdLst>
                <a:gd name="connsiteX0" fmla="*/ 10439343 w 10873408"/>
                <a:gd name="connsiteY0" fmla="*/ 17 h 1822005"/>
                <a:gd name="connsiteX1" fmla="*/ 10823807 w 10873408"/>
                <a:gd name="connsiteY1" fmla="*/ 160670 h 1822005"/>
                <a:gd name="connsiteX2" fmla="*/ 10873408 w 10873408"/>
                <a:gd name="connsiteY2" fmla="*/ 184273 h 1822005"/>
                <a:gd name="connsiteX3" fmla="*/ 10873408 w 10873408"/>
                <a:gd name="connsiteY3" fmla="*/ 1327582 h 1822005"/>
                <a:gd name="connsiteX4" fmla="*/ 10843181 w 10873408"/>
                <a:gd name="connsiteY4" fmla="*/ 1332070 h 1822005"/>
                <a:gd name="connsiteX5" fmla="*/ 10732453 w 10873408"/>
                <a:gd name="connsiteY5" fmla="*/ 1325792 h 1822005"/>
                <a:gd name="connsiteX6" fmla="*/ 10399944 w 10873408"/>
                <a:gd name="connsiteY6" fmla="*/ 1090264 h 1822005"/>
                <a:gd name="connsiteX7" fmla="*/ 10247544 w 10873408"/>
                <a:gd name="connsiteY7" fmla="*/ 1298083 h 1822005"/>
                <a:gd name="connsiteX8" fmla="*/ 10039726 w 10873408"/>
                <a:gd name="connsiteY8" fmla="*/ 1256519 h 1822005"/>
                <a:gd name="connsiteX9" fmla="*/ 9471690 w 10873408"/>
                <a:gd name="connsiteY9" fmla="*/ 1353501 h 1822005"/>
                <a:gd name="connsiteX10" fmla="*/ 9139181 w 10873408"/>
                <a:gd name="connsiteY10" fmla="*/ 1145683 h 1822005"/>
                <a:gd name="connsiteX11" fmla="*/ 8751253 w 10873408"/>
                <a:gd name="connsiteY11" fmla="*/ 1187246 h 1822005"/>
                <a:gd name="connsiteX12" fmla="*/ 8501872 w 10873408"/>
                <a:gd name="connsiteY12" fmla="*/ 1381210 h 1822005"/>
                <a:gd name="connsiteX13" fmla="*/ 8127799 w 10873408"/>
                <a:gd name="connsiteY13" fmla="*/ 1547464 h 1822005"/>
                <a:gd name="connsiteX14" fmla="*/ 7753726 w 10873408"/>
                <a:gd name="connsiteY14" fmla="*/ 1450483 h 1822005"/>
                <a:gd name="connsiteX15" fmla="*/ 7268817 w 10873408"/>
                <a:gd name="connsiteY15" fmla="*/ 1422773 h 1822005"/>
                <a:gd name="connsiteX16" fmla="*/ 6853181 w 10873408"/>
                <a:gd name="connsiteY16" fmla="*/ 1505901 h 1822005"/>
                <a:gd name="connsiteX17" fmla="*/ 6437544 w 10873408"/>
                <a:gd name="connsiteY17" fmla="*/ 1381210 h 1822005"/>
                <a:gd name="connsiteX18" fmla="*/ 5689399 w 10873408"/>
                <a:gd name="connsiteY18" fmla="*/ 1395064 h 1822005"/>
                <a:gd name="connsiteX19" fmla="*/ 5135217 w 10873408"/>
                <a:gd name="connsiteY19" fmla="*/ 1242664 h 1822005"/>
                <a:gd name="connsiteX20" fmla="*/ 4608744 w 10873408"/>
                <a:gd name="connsiteY20" fmla="*/ 1173392 h 1822005"/>
                <a:gd name="connsiteX21" fmla="*/ 4220817 w 10873408"/>
                <a:gd name="connsiteY21" fmla="*/ 854737 h 1822005"/>
                <a:gd name="connsiteX22" fmla="*/ 3874453 w 10873408"/>
                <a:gd name="connsiteY22" fmla="*/ 1034846 h 1822005"/>
                <a:gd name="connsiteX23" fmla="*/ 3500381 w 10873408"/>
                <a:gd name="connsiteY23" fmla="*/ 1020992 h 1822005"/>
                <a:gd name="connsiteX24" fmla="*/ 3403399 w 10873408"/>
                <a:gd name="connsiteY24" fmla="*/ 1173392 h 1822005"/>
                <a:gd name="connsiteX25" fmla="*/ 3209435 w 10873408"/>
                <a:gd name="connsiteY25" fmla="*/ 1311937 h 1822005"/>
                <a:gd name="connsiteX26" fmla="*/ 3098599 w 10873408"/>
                <a:gd name="connsiteY26" fmla="*/ 1311937 h 1822005"/>
                <a:gd name="connsiteX27" fmla="*/ 2890781 w 10873408"/>
                <a:gd name="connsiteY27" fmla="*/ 1408919 h 1822005"/>
                <a:gd name="connsiteX28" fmla="*/ 2669108 w 10873408"/>
                <a:gd name="connsiteY28" fmla="*/ 1381210 h 1822005"/>
                <a:gd name="connsiteX29" fmla="*/ 2405872 w 10873408"/>
                <a:gd name="connsiteY29" fmla="*/ 1602883 h 1822005"/>
                <a:gd name="connsiteX30" fmla="*/ 2239617 w 10873408"/>
                <a:gd name="connsiteY30" fmla="*/ 1505901 h 1822005"/>
                <a:gd name="connsiteX31" fmla="*/ 1976381 w 10873408"/>
                <a:gd name="connsiteY31" fmla="*/ 1616737 h 1822005"/>
                <a:gd name="connsiteX32" fmla="*/ 1837835 w 10873408"/>
                <a:gd name="connsiteY32" fmla="*/ 1533610 h 1822005"/>
                <a:gd name="connsiteX33" fmla="*/ 1671581 w 10873408"/>
                <a:gd name="connsiteY33" fmla="*/ 1686010 h 1822005"/>
                <a:gd name="connsiteX34" fmla="*/ 1533035 w 10873408"/>
                <a:gd name="connsiteY34" fmla="*/ 1796846 h 1822005"/>
                <a:gd name="connsiteX35" fmla="*/ 1283653 w 10873408"/>
                <a:gd name="connsiteY35" fmla="*/ 1810701 h 1822005"/>
                <a:gd name="connsiteX36" fmla="*/ 1145108 w 10873408"/>
                <a:gd name="connsiteY36" fmla="*/ 1658301 h 1822005"/>
                <a:gd name="connsiteX37" fmla="*/ 881872 w 10873408"/>
                <a:gd name="connsiteY37" fmla="*/ 1561319 h 1822005"/>
                <a:gd name="connsiteX38" fmla="*/ 493944 w 10873408"/>
                <a:gd name="connsiteY38" fmla="*/ 1367355 h 1822005"/>
                <a:gd name="connsiteX39" fmla="*/ 216853 w 10873408"/>
                <a:gd name="connsiteY39" fmla="*/ 1311937 h 1822005"/>
                <a:gd name="connsiteX40" fmla="*/ 57661 w 10873408"/>
                <a:gd name="connsiteY40" fmla="*/ 1092632 h 1822005"/>
                <a:gd name="connsiteX41" fmla="*/ 0 w 10873408"/>
                <a:gd name="connsiteY41" fmla="*/ 999795 h 1822005"/>
                <a:gd name="connsiteX42" fmla="*/ 0 w 10873408"/>
                <a:gd name="connsiteY42" fmla="*/ 123606 h 1822005"/>
                <a:gd name="connsiteX43" fmla="*/ 36623 w 10873408"/>
                <a:gd name="connsiteY43" fmla="*/ 196714 h 1822005"/>
                <a:gd name="connsiteX44" fmla="*/ 286126 w 10873408"/>
                <a:gd name="connsiteY44" fmla="*/ 619210 h 1822005"/>
                <a:gd name="connsiteX45" fmla="*/ 798744 w 10873408"/>
                <a:gd name="connsiteY45" fmla="*/ 882446 h 1822005"/>
                <a:gd name="connsiteX46" fmla="*/ 978853 w 10873408"/>
                <a:gd name="connsiteY46" fmla="*/ 1020992 h 1822005"/>
                <a:gd name="connsiteX47" fmla="*/ 1283653 w 10873408"/>
                <a:gd name="connsiteY47" fmla="*/ 896301 h 1822005"/>
                <a:gd name="connsiteX48" fmla="*/ 1907108 w 10873408"/>
                <a:gd name="connsiteY48" fmla="*/ 536083 h 1822005"/>
                <a:gd name="connsiteX49" fmla="*/ 2488999 w 10873408"/>
                <a:gd name="connsiteY49" fmla="*/ 314410 h 1822005"/>
                <a:gd name="connsiteX50" fmla="*/ 3320272 w 10873408"/>
                <a:gd name="connsiteY50" fmla="*/ 466810 h 1822005"/>
                <a:gd name="connsiteX51" fmla="*/ 3916017 w 10873408"/>
                <a:gd name="connsiteY51" fmla="*/ 619210 h 1822005"/>
                <a:gd name="connsiteX52" fmla="*/ 4137690 w 10873408"/>
                <a:gd name="connsiteY52" fmla="*/ 702337 h 1822005"/>
                <a:gd name="connsiteX53" fmla="*/ 4442490 w 10873408"/>
                <a:gd name="connsiteY53" fmla="*/ 799319 h 1822005"/>
                <a:gd name="connsiteX54" fmla="*/ 4622599 w 10873408"/>
                <a:gd name="connsiteY54" fmla="*/ 979428 h 1822005"/>
                <a:gd name="connsiteX55" fmla="*/ 4955108 w 10873408"/>
                <a:gd name="connsiteY55" fmla="*/ 1062555 h 1822005"/>
                <a:gd name="connsiteX56" fmla="*/ 5287617 w 10873408"/>
                <a:gd name="connsiteY56" fmla="*/ 896301 h 1822005"/>
                <a:gd name="connsiteX57" fmla="*/ 5675544 w 10873408"/>
                <a:gd name="connsiteY57" fmla="*/ 993283 h 1822005"/>
                <a:gd name="connsiteX58" fmla="*/ 5938781 w 10873408"/>
                <a:gd name="connsiteY58" fmla="*/ 743901 h 1822005"/>
                <a:gd name="connsiteX59" fmla="*/ 6188162 w 10873408"/>
                <a:gd name="connsiteY59" fmla="*/ 702337 h 1822005"/>
                <a:gd name="connsiteX60" fmla="*/ 6645362 w 10873408"/>
                <a:gd name="connsiteY60" fmla="*/ 342119 h 1822005"/>
                <a:gd name="connsiteX61" fmla="*/ 6950162 w 10873408"/>
                <a:gd name="connsiteY61" fmla="*/ 605355 h 1822005"/>
                <a:gd name="connsiteX62" fmla="*/ 7227253 w 10873408"/>
                <a:gd name="connsiteY62" fmla="*/ 799319 h 1822005"/>
                <a:gd name="connsiteX63" fmla="*/ 7532053 w 10873408"/>
                <a:gd name="connsiteY63" fmla="*/ 1104119 h 1822005"/>
                <a:gd name="connsiteX64" fmla="*/ 8030817 w 10873408"/>
                <a:gd name="connsiteY64" fmla="*/ 882446 h 1822005"/>
                <a:gd name="connsiteX65" fmla="*/ 8557290 w 10873408"/>
                <a:gd name="connsiteY65" fmla="*/ 910155 h 1822005"/>
                <a:gd name="connsiteX66" fmla="*/ 8834381 w 10873408"/>
                <a:gd name="connsiteY66" fmla="*/ 1034846 h 1822005"/>
                <a:gd name="connsiteX67" fmla="*/ 9319290 w 10873408"/>
                <a:gd name="connsiteY67" fmla="*/ 577646 h 1822005"/>
                <a:gd name="connsiteX68" fmla="*/ 9804199 w 10873408"/>
                <a:gd name="connsiteY68" fmla="*/ 494519 h 1822005"/>
                <a:gd name="connsiteX69" fmla="*/ 10372235 w 10873408"/>
                <a:gd name="connsiteY69" fmla="*/ 9610 h 1822005"/>
                <a:gd name="connsiteX70" fmla="*/ 10439343 w 10873408"/>
                <a:gd name="connsiteY70" fmla="*/ 17 h 182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73408" h="1822005">
                  <a:moveTo>
                    <a:pt x="10439343" y="17"/>
                  </a:moveTo>
                  <a:cubicBezTo>
                    <a:pt x="10572693" y="-1471"/>
                    <a:pt x="10700848" y="95917"/>
                    <a:pt x="10823807" y="160670"/>
                  </a:cubicBezTo>
                  <a:lnTo>
                    <a:pt x="10873408" y="184273"/>
                  </a:lnTo>
                  <a:lnTo>
                    <a:pt x="10873408" y="1327582"/>
                  </a:lnTo>
                  <a:lnTo>
                    <a:pt x="10843181" y="1332070"/>
                  </a:lnTo>
                  <a:cubicBezTo>
                    <a:pt x="10803169" y="1335606"/>
                    <a:pt x="10765357" y="1335029"/>
                    <a:pt x="10732453" y="1325792"/>
                  </a:cubicBezTo>
                  <a:cubicBezTo>
                    <a:pt x="10600835" y="1288847"/>
                    <a:pt x="10480762" y="1094882"/>
                    <a:pt x="10399944" y="1090264"/>
                  </a:cubicBezTo>
                  <a:cubicBezTo>
                    <a:pt x="10319126" y="1085646"/>
                    <a:pt x="10307580" y="1270374"/>
                    <a:pt x="10247544" y="1298083"/>
                  </a:cubicBezTo>
                  <a:cubicBezTo>
                    <a:pt x="10187508" y="1325792"/>
                    <a:pt x="10169035" y="1247283"/>
                    <a:pt x="10039726" y="1256519"/>
                  </a:cubicBezTo>
                  <a:cubicBezTo>
                    <a:pt x="9910417" y="1265755"/>
                    <a:pt x="9621781" y="1371974"/>
                    <a:pt x="9471690" y="1353501"/>
                  </a:cubicBezTo>
                  <a:cubicBezTo>
                    <a:pt x="9321599" y="1335028"/>
                    <a:pt x="9259254" y="1173392"/>
                    <a:pt x="9139181" y="1145683"/>
                  </a:cubicBezTo>
                  <a:cubicBezTo>
                    <a:pt x="9019108" y="1117974"/>
                    <a:pt x="8857471" y="1147992"/>
                    <a:pt x="8751253" y="1187246"/>
                  </a:cubicBezTo>
                  <a:cubicBezTo>
                    <a:pt x="8645035" y="1226500"/>
                    <a:pt x="8605781" y="1321174"/>
                    <a:pt x="8501872" y="1381210"/>
                  </a:cubicBezTo>
                  <a:cubicBezTo>
                    <a:pt x="8397963" y="1441246"/>
                    <a:pt x="8252490" y="1535919"/>
                    <a:pt x="8127799" y="1547464"/>
                  </a:cubicBezTo>
                  <a:cubicBezTo>
                    <a:pt x="8003108" y="1559009"/>
                    <a:pt x="7896890" y="1471265"/>
                    <a:pt x="7753726" y="1450483"/>
                  </a:cubicBezTo>
                  <a:cubicBezTo>
                    <a:pt x="7610562" y="1429701"/>
                    <a:pt x="7418908" y="1413537"/>
                    <a:pt x="7268817" y="1422773"/>
                  </a:cubicBezTo>
                  <a:cubicBezTo>
                    <a:pt x="7118726" y="1432009"/>
                    <a:pt x="6991727" y="1512828"/>
                    <a:pt x="6853181" y="1505901"/>
                  </a:cubicBezTo>
                  <a:cubicBezTo>
                    <a:pt x="6714636" y="1498974"/>
                    <a:pt x="6631508" y="1399683"/>
                    <a:pt x="6437544" y="1381210"/>
                  </a:cubicBezTo>
                  <a:cubicBezTo>
                    <a:pt x="6243580" y="1362737"/>
                    <a:pt x="5906453" y="1418155"/>
                    <a:pt x="5689399" y="1395064"/>
                  </a:cubicBezTo>
                  <a:cubicBezTo>
                    <a:pt x="5472345" y="1371973"/>
                    <a:pt x="5315326" y="1279609"/>
                    <a:pt x="5135217" y="1242664"/>
                  </a:cubicBezTo>
                  <a:cubicBezTo>
                    <a:pt x="4955108" y="1205719"/>
                    <a:pt x="4761144" y="1238047"/>
                    <a:pt x="4608744" y="1173392"/>
                  </a:cubicBezTo>
                  <a:cubicBezTo>
                    <a:pt x="4456344" y="1108737"/>
                    <a:pt x="4343199" y="877828"/>
                    <a:pt x="4220817" y="854737"/>
                  </a:cubicBezTo>
                  <a:cubicBezTo>
                    <a:pt x="4098435" y="831646"/>
                    <a:pt x="3994526" y="1007137"/>
                    <a:pt x="3874453" y="1034846"/>
                  </a:cubicBezTo>
                  <a:cubicBezTo>
                    <a:pt x="3754380" y="1062555"/>
                    <a:pt x="3578890" y="997901"/>
                    <a:pt x="3500381" y="1020992"/>
                  </a:cubicBezTo>
                  <a:cubicBezTo>
                    <a:pt x="3421872" y="1044083"/>
                    <a:pt x="3451890" y="1124901"/>
                    <a:pt x="3403399" y="1173392"/>
                  </a:cubicBezTo>
                  <a:cubicBezTo>
                    <a:pt x="3354908" y="1221883"/>
                    <a:pt x="3260235" y="1288846"/>
                    <a:pt x="3209435" y="1311937"/>
                  </a:cubicBezTo>
                  <a:cubicBezTo>
                    <a:pt x="3158635" y="1335028"/>
                    <a:pt x="3151708" y="1295773"/>
                    <a:pt x="3098599" y="1311937"/>
                  </a:cubicBezTo>
                  <a:cubicBezTo>
                    <a:pt x="3045490" y="1328101"/>
                    <a:pt x="2962363" y="1397373"/>
                    <a:pt x="2890781" y="1408919"/>
                  </a:cubicBezTo>
                  <a:cubicBezTo>
                    <a:pt x="2819199" y="1420465"/>
                    <a:pt x="2749926" y="1348883"/>
                    <a:pt x="2669108" y="1381210"/>
                  </a:cubicBezTo>
                  <a:cubicBezTo>
                    <a:pt x="2588290" y="1413537"/>
                    <a:pt x="2477454" y="1582101"/>
                    <a:pt x="2405872" y="1602883"/>
                  </a:cubicBezTo>
                  <a:cubicBezTo>
                    <a:pt x="2334290" y="1623665"/>
                    <a:pt x="2311199" y="1503592"/>
                    <a:pt x="2239617" y="1505901"/>
                  </a:cubicBezTo>
                  <a:cubicBezTo>
                    <a:pt x="2168035" y="1508210"/>
                    <a:pt x="2043345" y="1612119"/>
                    <a:pt x="1976381" y="1616737"/>
                  </a:cubicBezTo>
                  <a:cubicBezTo>
                    <a:pt x="1909417" y="1621355"/>
                    <a:pt x="1888635" y="1522064"/>
                    <a:pt x="1837835" y="1533610"/>
                  </a:cubicBezTo>
                  <a:cubicBezTo>
                    <a:pt x="1787035" y="1545156"/>
                    <a:pt x="1722381" y="1642137"/>
                    <a:pt x="1671581" y="1686010"/>
                  </a:cubicBezTo>
                  <a:cubicBezTo>
                    <a:pt x="1620781" y="1729883"/>
                    <a:pt x="1597690" y="1776064"/>
                    <a:pt x="1533035" y="1796846"/>
                  </a:cubicBezTo>
                  <a:cubicBezTo>
                    <a:pt x="1468380" y="1817628"/>
                    <a:pt x="1348307" y="1833792"/>
                    <a:pt x="1283653" y="1810701"/>
                  </a:cubicBezTo>
                  <a:cubicBezTo>
                    <a:pt x="1218999" y="1787610"/>
                    <a:pt x="1212072" y="1699865"/>
                    <a:pt x="1145108" y="1658301"/>
                  </a:cubicBezTo>
                  <a:cubicBezTo>
                    <a:pt x="1078145" y="1616737"/>
                    <a:pt x="990399" y="1609810"/>
                    <a:pt x="881872" y="1561319"/>
                  </a:cubicBezTo>
                  <a:cubicBezTo>
                    <a:pt x="773345" y="1512828"/>
                    <a:pt x="604780" y="1408919"/>
                    <a:pt x="493944" y="1367355"/>
                  </a:cubicBezTo>
                  <a:cubicBezTo>
                    <a:pt x="383108" y="1325791"/>
                    <a:pt x="329998" y="1415846"/>
                    <a:pt x="216853" y="1311937"/>
                  </a:cubicBezTo>
                  <a:cubicBezTo>
                    <a:pt x="174424" y="1272971"/>
                    <a:pt x="116733" y="1186597"/>
                    <a:pt x="57661" y="1092632"/>
                  </a:cubicBezTo>
                  <a:lnTo>
                    <a:pt x="0" y="999795"/>
                  </a:lnTo>
                  <a:lnTo>
                    <a:pt x="0" y="123606"/>
                  </a:lnTo>
                  <a:lnTo>
                    <a:pt x="36623" y="196714"/>
                  </a:lnTo>
                  <a:cubicBezTo>
                    <a:pt x="126366" y="381626"/>
                    <a:pt x="215988" y="591501"/>
                    <a:pt x="286126" y="619210"/>
                  </a:cubicBezTo>
                  <a:cubicBezTo>
                    <a:pt x="473162" y="693101"/>
                    <a:pt x="683290" y="815482"/>
                    <a:pt x="798744" y="882446"/>
                  </a:cubicBezTo>
                  <a:cubicBezTo>
                    <a:pt x="914198" y="949410"/>
                    <a:pt x="898035" y="1018683"/>
                    <a:pt x="978853" y="1020992"/>
                  </a:cubicBezTo>
                  <a:cubicBezTo>
                    <a:pt x="1059671" y="1023301"/>
                    <a:pt x="1128944" y="977119"/>
                    <a:pt x="1283653" y="896301"/>
                  </a:cubicBezTo>
                  <a:cubicBezTo>
                    <a:pt x="1438362" y="815483"/>
                    <a:pt x="1706217" y="633065"/>
                    <a:pt x="1907108" y="536083"/>
                  </a:cubicBezTo>
                  <a:cubicBezTo>
                    <a:pt x="2107999" y="439101"/>
                    <a:pt x="2253472" y="325956"/>
                    <a:pt x="2488999" y="314410"/>
                  </a:cubicBezTo>
                  <a:cubicBezTo>
                    <a:pt x="2724526" y="302864"/>
                    <a:pt x="3082436" y="416010"/>
                    <a:pt x="3320272" y="466810"/>
                  </a:cubicBezTo>
                  <a:cubicBezTo>
                    <a:pt x="3558108" y="517610"/>
                    <a:pt x="3779781" y="579956"/>
                    <a:pt x="3916017" y="619210"/>
                  </a:cubicBezTo>
                  <a:cubicBezTo>
                    <a:pt x="4052253" y="658464"/>
                    <a:pt x="4049945" y="672319"/>
                    <a:pt x="4137690" y="702337"/>
                  </a:cubicBezTo>
                  <a:cubicBezTo>
                    <a:pt x="4225435" y="732355"/>
                    <a:pt x="4361672" y="753137"/>
                    <a:pt x="4442490" y="799319"/>
                  </a:cubicBezTo>
                  <a:cubicBezTo>
                    <a:pt x="4523308" y="845501"/>
                    <a:pt x="4537163" y="935555"/>
                    <a:pt x="4622599" y="979428"/>
                  </a:cubicBezTo>
                  <a:cubicBezTo>
                    <a:pt x="4708035" y="1023301"/>
                    <a:pt x="4844272" y="1076409"/>
                    <a:pt x="4955108" y="1062555"/>
                  </a:cubicBezTo>
                  <a:cubicBezTo>
                    <a:pt x="5065944" y="1048701"/>
                    <a:pt x="5167544" y="907846"/>
                    <a:pt x="5287617" y="896301"/>
                  </a:cubicBezTo>
                  <a:cubicBezTo>
                    <a:pt x="5407690" y="884756"/>
                    <a:pt x="5567017" y="1018683"/>
                    <a:pt x="5675544" y="993283"/>
                  </a:cubicBezTo>
                  <a:cubicBezTo>
                    <a:pt x="5784071" y="967883"/>
                    <a:pt x="5853345" y="792392"/>
                    <a:pt x="5938781" y="743901"/>
                  </a:cubicBezTo>
                  <a:cubicBezTo>
                    <a:pt x="6024217" y="695410"/>
                    <a:pt x="6070399" y="769301"/>
                    <a:pt x="6188162" y="702337"/>
                  </a:cubicBezTo>
                  <a:cubicBezTo>
                    <a:pt x="6305926" y="635373"/>
                    <a:pt x="6518362" y="358283"/>
                    <a:pt x="6645362" y="342119"/>
                  </a:cubicBezTo>
                  <a:cubicBezTo>
                    <a:pt x="6772362" y="325955"/>
                    <a:pt x="6853180" y="529155"/>
                    <a:pt x="6950162" y="605355"/>
                  </a:cubicBezTo>
                  <a:cubicBezTo>
                    <a:pt x="7047144" y="681555"/>
                    <a:pt x="7130271" y="716192"/>
                    <a:pt x="7227253" y="799319"/>
                  </a:cubicBezTo>
                  <a:cubicBezTo>
                    <a:pt x="7324235" y="882446"/>
                    <a:pt x="7398126" y="1090264"/>
                    <a:pt x="7532053" y="1104119"/>
                  </a:cubicBezTo>
                  <a:cubicBezTo>
                    <a:pt x="7665980" y="1117974"/>
                    <a:pt x="7859944" y="914773"/>
                    <a:pt x="8030817" y="882446"/>
                  </a:cubicBezTo>
                  <a:cubicBezTo>
                    <a:pt x="8201690" y="850119"/>
                    <a:pt x="8423363" y="884755"/>
                    <a:pt x="8557290" y="910155"/>
                  </a:cubicBezTo>
                  <a:cubicBezTo>
                    <a:pt x="8691217" y="935555"/>
                    <a:pt x="8707381" y="1090264"/>
                    <a:pt x="8834381" y="1034846"/>
                  </a:cubicBezTo>
                  <a:cubicBezTo>
                    <a:pt x="8961381" y="979428"/>
                    <a:pt x="9157654" y="667700"/>
                    <a:pt x="9319290" y="577646"/>
                  </a:cubicBezTo>
                  <a:cubicBezTo>
                    <a:pt x="9480926" y="487592"/>
                    <a:pt x="9628708" y="589192"/>
                    <a:pt x="9804199" y="494519"/>
                  </a:cubicBezTo>
                  <a:cubicBezTo>
                    <a:pt x="9979690" y="399846"/>
                    <a:pt x="10192126" y="60410"/>
                    <a:pt x="10372235" y="9610"/>
                  </a:cubicBezTo>
                  <a:cubicBezTo>
                    <a:pt x="10394749" y="3260"/>
                    <a:pt x="10417118" y="266"/>
                    <a:pt x="10439343" y="1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任意形状 4"/>
            <p:cNvSpPr/>
            <p:nvPr userDrawn="1"/>
          </p:nvSpPr>
          <p:spPr>
            <a:xfrm>
              <a:off x="1" y="5278690"/>
              <a:ext cx="5743205" cy="788846"/>
            </a:xfrm>
            <a:custGeom>
              <a:avLst/>
              <a:gdLst>
                <a:gd name="connsiteX0" fmla="*/ 4276235 w 5122065"/>
                <a:gd name="connsiteY0" fmla="*/ 0 h 1331509"/>
                <a:gd name="connsiteX1" fmla="*/ 4622599 w 5122065"/>
                <a:gd name="connsiteY1" fmla="*/ 263236 h 1331509"/>
                <a:gd name="connsiteX2" fmla="*/ 4959438 w 5122065"/>
                <a:gd name="connsiteY2" fmla="*/ 365414 h 1331509"/>
                <a:gd name="connsiteX3" fmla="*/ 5122065 w 5122065"/>
                <a:gd name="connsiteY3" fmla="*/ 413482 h 1331509"/>
                <a:gd name="connsiteX4" fmla="*/ 5089500 w 5122065"/>
                <a:gd name="connsiteY4" fmla="*/ 440694 h 1331509"/>
                <a:gd name="connsiteX5" fmla="*/ 4844272 w 5122065"/>
                <a:gd name="connsiteY5" fmla="*/ 665018 h 1331509"/>
                <a:gd name="connsiteX6" fmla="*/ 4345508 w 5122065"/>
                <a:gd name="connsiteY6" fmla="*/ 886691 h 1331509"/>
                <a:gd name="connsiteX7" fmla="*/ 4151544 w 5122065"/>
                <a:gd name="connsiteY7" fmla="*/ 1080654 h 1331509"/>
                <a:gd name="connsiteX8" fmla="*/ 3971435 w 5122065"/>
                <a:gd name="connsiteY8" fmla="*/ 1080654 h 1331509"/>
                <a:gd name="connsiteX9" fmla="*/ 3486526 w 5122065"/>
                <a:gd name="connsiteY9" fmla="*/ 1108364 h 1331509"/>
                <a:gd name="connsiteX10" fmla="*/ 3223290 w 5122065"/>
                <a:gd name="connsiteY10" fmla="*/ 1108364 h 1331509"/>
                <a:gd name="connsiteX11" fmla="*/ 2530562 w 5122065"/>
                <a:gd name="connsiteY11" fmla="*/ 1149927 h 1331509"/>
                <a:gd name="connsiteX12" fmla="*/ 2142635 w 5122065"/>
                <a:gd name="connsiteY12" fmla="*/ 997527 h 1331509"/>
                <a:gd name="connsiteX13" fmla="*/ 2017944 w 5122065"/>
                <a:gd name="connsiteY13" fmla="*/ 1039091 h 1331509"/>
                <a:gd name="connsiteX14" fmla="*/ 1726999 w 5122065"/>
                <a:gd name="connsiteY14" fmla="*/ 928254 h 1331509"/>
                <a:gd name="connsiteX15" fmla="*/ 1131253 w 5122065"/>
                <a:gd name="connsiteY15" fmla="*/ 969818 h 1331509"/>
                <a:gd name="connsiteX16" fmla="*/ 895726 w 5122065"/>
                <a:gd name="connsiteY16" fmla="*/ 1108364 h 1331509"/>
                <a:gd name="connsiteX17" fmla="*/ 535508 w 5122065"/>
                <a:gd name="connsiteY17" fmla="*/ 1191491 h 1331509"/>
                <a:gd name="connsiteX18" fmla="*/ 189144 w 5122065"/>
                <a:gd name="connsiteY18" fmla="*/ 1330036 h 1331509"/>
                <a:gd name="connsiteX19" fmla="*/ 38476 w 5122065"/>
                <a:gd name="connsiteY19" fmla="*/ 1267149 h 1331509"/>
                <a:gd name="connsiteX20" fmla="*/ 0 w 5122065"/>
                <a:gd name="connsiteY20" fmla="*/ 1238995 h 1331509"/>
                <a:gd name="connsiteX21" fmla="*/ 0 w 5122065"/>
                <a:gd name="connsiteY21" fmla="*/ 121717 h 1331509"/>
                <a:gd name="connsiteX22" fmla="*/ 19548 w 5122065"/>
                <a:gd name="connsiteY22" fmla="*/ 121309 h 1331509"/>
                <a:gd name="connsiteX23" fmla="*/ 466235 w 5122065"/>
                <a:gd name="connsiteY23" fmla="*/ 193964 h 1331509"/>
                <a:gd name="connsiteX24" fmla="*/ 729472 w 5122065"/>
                <a:gd name="connsiteY24" fmla="*/ 512618 h 1331509"/>
                <a:gd name="connsiteX25" fmla="*/ 923435 w 5122065"/>
                <a:gd name="connsiteY25" fmla="*/ 484909 h 1331509"/>
                <a:gd name="connsiteX26" fmla="*/ 1477617 w 5122065"/>
                <a:gd name="connsiteY26" fmla="*/ 678873 h 1331509"/>
                <a:gd name="connsiteX27" fmla="*/ 2419726 w 5122065"/>
                <a:gd name="connsiteY27" fmla="*/ 512618 h 1331509"/>
                <a:gd name="connsiteX28" fmla="*/ 3389544 w 5122065"/>
                <a:gd name="connsiteY28" fmla="*/ 290945 h 1331509"/>
                <a:gd name="connsiteX29" fmla="*/ 3514235 w 5122065"/>
                <a:gd name="connsiteY29" fmla="*/ 415636 h 1331509"/>
                <a:gd name="connsiteX30" fmla="*/ 3929872 w 5122065"/>
                <a:gd name="connsiteY30" fmla="*/ 263236 h 1331509"/>
                <a:gd name="connsiteX31" fmla="*/ 4276235 w 5122065"/>
                <a:gd name="connsiteY31" fmla="*/ 0 h 133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22065" h="1331509">
                  <a:moveTo>
                    <a:pt x="4276235" y="0"/>
                  </a:moveTo>
                  <a:cubicBezTo>
                    <a:pt x="4391689" y="0"/>
                    <a:pt x="4449417" y="180109"/>
                    <a:pt x="4622599" y="263236"/>
                  </a:cubicBezTo>
                  <a:cubicBezTo>
                    <a:pt x="4709190" y="304800"/>
                    <a:pt x="4832726" y="332509"/>
                    <a:pt x="4959438" y="365414"/>
                  </a:cubicBezTo>
                  <a:lnTo>
                    <a:pt x="5122065" y="413482"/>
                  </a:lnTo>
                  <a:lnTo>
                    <a:pt x="5089500" y="440694"/>
                  </a:lnTo>
                  <a:cubicBezTo>
                    <a:pt x="5010238" y="513665"/>
                    <a:pt x="4938079" y="608734"/>
                    <a:pt x="4844272" y="665018"/>
                  </a:cubicBezTo>
                  <a:cubicBezTo>
                    <a:pt x="4694181" y="755072"/>
                    <a:pt x="4460963" y="817418"/>
                    <a:pt x="4345508" y="886691"/>
                  </a:cubicBezTo>
                  <a:cubicBezTo>
                    <a:pt x="4230053" y="955964"/>
                    <a:pt x="4213889" y="1048327"/>
                    <a:pt x="4151544" y="1080654"/>
                  </a:cubicBezTo>
                  <a:cubicBezTo>
                    <a:pt x="4089199" y="1112981"/>
                    <a:pt x="4082271" y="1076036"/>
                    <a:pt x="3971435" y="1080654"/>
                  </a:cubicBezTo>
                  <a:cubicBezTo>
                    <a:pt x="3860599" y="1085272"/>
                    <a:pt x="3611217" y="1103746"/>
                    <a:pt x="3486526" y="1108364"/>
                  </a:cubicBezTo>
                  <a:cubicBezTo>
                    <a:pt x="3361835" y="1112982"/>
                    <a:pt x="3382617" y="1101437"/>
                    <a:pt x="3223290" y="1108364"/>
                  </a:cubicBezTo>
                  <a:cubicBezTo>
                    <a:pt x="3063963" y="1115291"/>
                    <a:pt x="2710671" y="1168400"/>
                    <a:pt x="2530562" y="1149927"/>
                  </a:cubicBezTo>
                  <a:cubicBezTo>
                    <a:pt x="2350453" y="1131454"/>
                    <a:pt x="2228071" y="1016000"/>
                    <a:pt x="2142635" y="997527"/>
                  </a:cubicBezTo>
                  <a:cubicBezTo>
                    <a:pt x="2057199" y="979054"/>
                    <a:pt x="2087217" y="1050636"/>
                    <a:pt x="2017944" y="1039091"/>
                  </a:cubicBezTo>
                  <a:cubicBezTo>
                    <a:pt x="1948671" y="1027546"/>
                    <a:pt x="1874781" y="939800"/>
                    <a:pt x="1726999" y="928254"/>
                  </a:cubicBezTo>
                  <a:cubicBezTo>
                    <a:pt x="1579217" y="916708"/>
                    <a:pt x="1269798" y="939800"/>
                    <a:pt x="1131253" y="969818"/>
                  </a:cubicBezTo>
                  <a:cubicBezTo>
                    <a:pt x="992708" y="999836"/>
                    <a:pt x="995017" y="1071419"/>
                    <a:pt x="895726" y="1108364"/>
                  </a:cubicBezTo>
                  <a:cubicBezTo>
                    <a:pt x="796435" y="1145309"/>
                    <a:pt x="653272" y="1154546"/>
                    <a:pt x="535508" y="1191491"/>
                  </a:cubicBezTo>
                  <a:cubicBezTo>
                    <a:pt x="417744" y="1228436"/>
                    <a:pt x="350780" y="1295400"/>
                    <a:pt x="189144" y="1330036"/>
                  </a:cubicBezTo>
                  <a:cubicBezTo>
                    <a:pt x="148735" y="1338695"/>
                    <a:pt x="96203" y="1308100"/>
                    <a:pt x="38476" y="1267149"/>
                  </a:cubicBezTo>
                  <a:lnTo>
                    <a:pt x="0" y="1238995"/>
                  </a:lnTo>
                  <a:lnTo>
                    <a:pt x="0" y="121717"/>
                  </a:lnTo>
                  <a:lnTo>
                    <a:pt x="19548" y="121309"/>
                  </a:lnTo>
                  <a:cubicBezTo>
                    <a:pt x="177238" y="124331"/>
                    <a:pt x="369542" y="156442"/>
                    <a:pt x="466235" y="193964"/>
                  </a:cubicBezTo>
                  <a:cubicBezTo>
                    <a:pt x="620944" y="254000"/>
                    <a:pt x="653272" y="464127"/>
                    <a:pt x="729472" y="512618"/>
                  </a:cubicBezTo>
                  <a:cubicBezTo>
                    <a:pt x="805672" y="561109"/>
                    <a:pt x="798744" y="457200"/>
                    <a:pt x="923435" y="484909"/>
                  </a:cubicBezTo>
                  <a:cubicBezTo>
                    <a:pt x="1048126" y="512618"/>
                    <a:pt x="1228235" y="674255"/>
                    <a:pt x="1477617" y="678873"/>
                  </a:cubicBezTo>
                  <a:cubicBezTo>
                    <a:pt x="1726999" y="683491"/>
                    <a:pt x="2101072" y="577273"/>
                    <a:pt x="2419726" y="512618"/>
                  </a:cubicBezTo>
                  <a:cubicBezTo>
                    <a:pt x="2738380" y="447963"/>
                    <a:pt x="3207126" y="307109"/>
                    <a:pt x="3389544" y="290945"/>
                  </a:cubicBezTo>
                  <a:cubicBezTo>
                    <a:pt x="3571962" y="274781"/>
                    <a:pt x="3424180" y="420254"/>
                    <a:pt x="3514235" y="415636"/>
                  </a:cubicBezTo>
                  <a:cubicBezTo>
                    <a:pt x="3604290" y="411018"/>
                    <a:pt x="3802872" y="332509"/>
                    <a:pt x="3929872" y="263236"/>
                  </a:cubicBezTo>
                  <a:cubicBezTo>
                    <a:pt x="4056872" y="193963"/>
                    <a:pt x="4160781" y="0"/>
                    <a:pt x="4276235"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6" name="任意形状 5"/>
            <p:cNvSpPr/>
            <p:nvPr userDrawn="1"/>
          </p:nvSpPr>
          <p:spPr>
            <a:xfrm>
              <a:off x="5743205" y="5477571"/>
              <a:ext cx="3959039" cy="712575"/>
            </a:xfrm>
            <a:custGeom>
              <a:avLst/>
              <a:gdLst>
                <a:gd name="connsiteX0" fmla="*/ 239912 w 3530860"/>
                <a:gd name="connsiteY0" fmla="*/ 926 h 1202770"/>
                <a:gd name="connsiteX1" fmla="*/ 664316 w 3530860"/>
                <a:gd name="connsiteY1" fmla="*/ 93794 h 1202770"/>
                <a:gd name="connsiteX2" fmla="*/ 1606425 w 3530860"/>
                <a:gd name="connsiteY2" fmla="*/ 273903 h 1202770"/>
                <a:gd name="connsiteX3" fmla="*/ 2700934 w 3530860"/>
                <a:gd name="connsiteY3" fmla="*/ 412448 h 1202770"/>
                <a:gd name="connsiteX4" fmla="*/ 2784061 w 3530860"/>
                <a:gd name="connsiteY4" fmla="*/ 592557 h 1202770"/>
                <a:gd name="connsiteX5" fmla="*/ 3324388 w 3530860"/>
                <a:gd name="connsiteY5" fmla="*/ 564848 h 1202770"/>
                <a:gd name="connsiteX6" fmla="*/ 3483716 w 3530860"/>
                <a:gd name="connsiteY6" fmla="*/ 663562 h 1202770"/>
                <a:gd name="connsiteX7" fmla="*/ 3530860 w 3530860"/>
                <a:gd name="connsiteY7" fmla="*/ 705992 h 1202770"/>
                <a:gd name="connsiteX8" fmla="*/ 3474191 w 3530860"/>
                <a:gd name="connsiteY8" fmla="*/ 745823 h 1202770"/>
                <a:gd name="connsiteX9" fmla="*/ 3227407 w 3530860"/>
                <a:gd name="connsiteY9" fmla="*/ 897357 h 1202770"/>
                <a:gd name="connsiteX10" fmla="*/ 2700934 w 3530860"/>
                <a:gd name="connsiteY10" fmla="*/ 1008194 h 1202770"/>
                <a:gd name="connsiteX11" fmla="*/ 2174461 w 3530860"/>
                <a:gd name="connsiteY11" fmla="*/ 1202157 h 1202770"/>
                <a:gd name="connsiteX12" fmla="*/ 1537152 w 3530860"/>
                <a:gd name="connsiteY12" fmla="*/ 938921 h 1202770"/>
                <a:gd name="connsiteX13" fmla="*/ 692025 w 3530860"/>
                <a:gd name="connsiteY13" fmla="*/ 675685 h 1202770"/>
                <a:gd name="connsiteX14" fmla="*/ 193261 w 3530860"/>
                <a:gd name="connsiteY14" fmla="*/ 163067 h 1202770"/>
                <a:gd name="connsiteX15" fmla="*/ 25599 w 3530860"/>
                <a:gd name="connsiteY15" fmla="*/ 85351 h 1202770"/>
                <a:gd name="connsiteX16" fmla="*/ 0 w 3530860"/>
                <a:gd name="connsiteY16" fmla="*/ 77785 h 1202770"/>
                <a:gd name="connsiteX17" fmla="*/ 16074 w 3530860"/>
                <a:gd name="connsiteY17" fmla="*/ 64353 h 1202770"/>
                <a:gd name="connsiteX18" fmla="*/ 123988 w 3530860"/>
                <a:gd name="connsiteY18" fmla="*/ 10667 h 1202770"/>
                <a:gd name="connsiteX19" fmla="*/ 239912 w 3530860"/>
                <a:gd name="connsiteY19" fmla="*/ 926 h 12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0860" h="1202770">
                  <a:moveTo>
                    <a:pt x="239912" y="926"/>
                  </a:moveTo>
                  <a:cubicBezTo>
                    <a:pt x="356052" y="8502"/>
                    <a:pt x="479011" y="60889"/>
                    <a:pt x="664316" y="93794"/>
                  </a:cubicBezTo>
                  <a:cubicBezTo>
                    <a:pt x="911389" y="137667"/>
                    <a:pt x="1266989" y="220794"/>
                    <a:pt x="1606425" y="273903"/>
                  </a:cubicBezTo>
                  <a:cubicBezTo>
                    <a:pt x="1945861" y="327012"/>
                    <a:pt x="2504661" y="359339"/>
                    <a:pt x="2700934" y="412448"/>
                  </a:cubicBezTo>
                  <a:cubicBezTo>
                    <a:pt x="2897207" y="465557"/>
                    <a:pt x="2680152" y="567157"/>
                    <a:pt x="2784061" y="592557"/>
                  </a:cubicBezTo>
                  <a:cubicBezTo>
                    <a:pt x="2887970" y="617957"/>
                    <a:pt x="3181224" y="534830"/>
                    <a:pt x="3324388" y="564848"/>
                  </a:cubicBezTo>
                  <a:cubicBezTo>
                    <a:pt x="3395970" y="579857"/>
                    <a:pt x="3439843" y="620844"/>
                    <a:pt x="3483716" y="663562"/>
                  </a:cubicBezTo>
                  <a:lnTo>
                    <a:pt x="3530860" y="705992"/>
                  </a:lnTo>
                  <a:lnTo>
                    <a:pt x="3474191" y="745823"/>
                  </a:lnTo>
                  <a:cubicBezTo>
                    <a:pt x="3394238" y="803839"/>
                    <a:pt x="3310534" y="863875"/>
                    <a:pt x="3227407" y="897357"/>
                  </a:cubicBezTo>
                  <a:cubicBezTo>
                    <a:pt x="3061153" y="964321"/>
                    <a:pt x="2876425" y="957394"/>
                    <a:pt x="2700934" y="1008194"/>
                  </a:cubicBezTo>
                  <a:cubicBezTo>
                    <a:pt x="2525443" y="1058994"/>
                    <a:pt x="2368425" y="1213702"/>
                    <a:pt x="2174461" y="1202157"/>
                  </a:cubicBezTo>
                  <a:cubicBezTo>
                    <a:pt x="1980497" y="1190612"/>
                    <a:pt x="1784225" y="1026666"/>
                    <a:pt x="1537152" y="938921"/>
                  </a:cubicBezTo>
                  <a:cubicBezTo>
                    <a:pt x="1290079" y="851176"/>
                    <a:pt x="916007" y="804994"/>
                    <a:pt x="692025" y="675685"/>
                  </a:cubicBezTo>
                  <a:cubicBezTo>
                    <a:pt x="468043" y="546376"/>
                    <a:pt x="391843" y="287758"/>
                    <a:pt x="193261" y="163067"/>
                  </a:cubicBezTo>
                  <a:cubicBezTo>
                    <a:pt x="143616" y="131894"/>
                    <a:pt x="86321" y="106783"/>
                    <a:pt x="25599" y="85351"/>
                  </a:cubicBezTo>
                  <a:lnTo>
                    <a:pt x="0" y="77785"/>
                  </a:lnTo>
                  <a:lnTo>
                    <a:pt x="16074" y="64353"/>
                  </a:lnTo>
                  <a:cubicBezTo>
                    <a:pt x="49376" y="39675"/>
                    <a:pt x="84734" y="20481"/>
                    <a:pt x="123988" y="10667"/>
                  </a:cubicBezTo>
                  <a:cubicBezTo>
                    <a:pt x="163243" y="854"/>
                    <a:pt x="201198" y="-1600"/>
                    <a:pt x="239912" y="92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任意形状 6"/>
            <p:cNvSpPr/>
            <p:nvPr userDrawn="1"/>
          </p:nvSpPr>
          <p:spPr>
            <a:xfrm>
              <a:off x="9702245" y="5734152"/>
              <a:ext cx="1910118" cy="332679"/>
            </a:xfrm>
            <a:custGeom>
              <a:avLst/>
              <a:gdLst>
                <a:gd name="connsiteX0" fmla="*/ 1125297 w 1703535"/>
                <a:gd name="connsiteY0" fmla="*/ 143 h 561535"/>
                <a:gd name="connsiteX1" fmla="*/ 1262110 w 1703535"/>
                <a:gd name="connsiteY1" fmla="*/ 20925 h 561535"/>
                <a:gd name="connsiteX2" fmla="*/ 1456074 w 1703535"/>
                <a:gd name="connsiteY2" fmla="*/ 214889 h 561535"/>
                <a:gd name="connsiteX3" fmla="*/ 1691601 w 1703535"/>
                <a:gd name="connsiteY3" fmla="*/ 394998 h 561535"/>
                <a:gd name="connsiteX4" fmla="*/ 1703535 w 1703535"/>
                <a:gd name="connsiteY4" fmla="*/ 402494 h 561535"/>
                <a:gd name="connsiteX5" fmla="*/ 1629797 w 1703535"/>
                <a:gd name="connsiteY5" fmla="*/ 437536 h 561535"/>
                <a:gd name="connsiteX6" fmla="*/ 1414510 w 1703535"/>
                <a:gd name="connsiteY6" fmla="*/ 561252 h 561535"/>
                <a:gd name="connsiteX7" fmla="*/ 1054292 w 1703535"/>
                <a:gd name="connsiteY7" fmla="*/ 436561 h 561535"/>
                <a:gd name="connsiteX8" fmla="*/ 791056 w 1703535"/>
                <a:gd name="connsiteY8" fmla="*/ 505834 h 561535"/>
                <a:gd name="connsiteX9" fmla="*/ 652510 w 1703535"/>
                <a:gd name="connsiteY9" fmla="*/ 394998 h 561535"/>
                <a:gd name="connsiteX10" fmla="*/ 112183 w 1703535"/>
                <a:gd name="connsiteY10" fmla="*/ 339580 h 561535"/>
                <a:gd name="connsiteX11" fmla="*/ 22128 w 1703535"/>
                <a:gd name="connsiteY11" fmla="*/ 292821 h 561535"/>
                <a:gd name="connsiteX12" fmla="*/ 0 w 1703535"/>
                <a:gd name="connsiteY12" fmla="*/ 272905 h 561535"/>
                <a:gd name="connsiteX13" fmla="*/ 59904 w 1703535"/>
                <a:gd name="connsiteY13" fmla="*/ 230800 h 561535"/>
                <a:gd name="connsiteX14" fmla="*/ 167601 w 1703535"/>
                <a:gd name="connsiteY14" fmla="*/ 173325 h 561535"/>
                <a:gd name="connsiteX15" fmla="*/ 513965 w 1703535"/>
                <a:gd name="connsiteY15" fmla="*/ 159470 h 561535"/>
                <a:gd name="connsiteX16" fmla="*/ 957310 w 1703535"/>
                <a:gd name="connsiteY16" fmla="*/ 20925 h 561535"/>
                <a:gd name="connsiteX17" fmla="*/ 1125297 w 1703535"/>
                <a:gd name="connsiteY17" fmla="*/ 143 h 5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03535" h="561535">
                  <a:moveTo>
                    <a:pt x="1125297" y="143"/>
                  </a:moveTo>
                  <a:cubicBezTo>
                    <a:pt x="1175519" y="-1011"/>
                    <a:pt x="1220546" y="4762"/>
                    <a:pt x="1262110" y="20925"/>
                  </a:cubicBezTo>
                  <a:cubicBezTo>
                    <a:pt x="1345237" y="53252"/>
                    <a:pt x="1384492" y="152544"/>
                    <a:pt x="1456074" y="214889"/>
                  </a:cubicBezTo>
                  <a:cubicBezTo>
                    <a:pt x="1527656" y="277234"/>
                    <a:pt x="1555365" y="309562"/>
                    <a:pt x="1691601" y="394998"/>
                  </a:cubicBezTo>
                  <a:lnTo>
                    <a:pt x="1703535" y="402494"/>
                  </a:lnTo>
                  <a:lnTo>
                    <a:pt x="1629797" y="437536"/>
                  </a:lnTo>
                  <a:cubicBezTo>
                    <a:pt x="1550891" y="488516"/>
                    <a:pt x="1497637" y="556057"/>
                    <a:pt x="1414510" y="561252"/>
                  </a:cubicBezTo>
                  <a:cubicBezTo>
                    <a:pt x="1303674" y="568179"/>
                    <a:pt x="1158201" y="445797"/>
                    <a:pt x="1054292" y="436561"/>
                  </a:cubicBezTo>
                  <a:cubicBezTo>
                    <a:pt x="950383" y="427325"/>
                    <a:pt x="858020" y="512761"/>
                    <a:pt x="791056" y="505834"/>
                  </a:cubicBezTo>
                  <a:cubicBezTo>
                    <a:pt x="724092" y="498907"/>
                    <a:pt x="765656" y="422707"/>
                    <a:pt x="652510" y="394998"/>
                  </a:cubicBezTo>
                  <a:cubicBezTo>
                    <a:pt x="539364" y="367289"/>
                    <a:pt x="255347" y="383453"/>
                    <a:pt x="112183" y="339580"/>
                  </a:cubicBezTo>
                  <a:cubicBezTo>
                    <a:pt x="76392" y="328612"/>
                    <a:pt x="47528" y="312015"/>
                    <a:pt x="22128" y="292821"/>
                  </a:cubicBezTo>
                  <a:lnTo>
                    <a:pt x="0" y="272905"/>
                  </a:lnTo>
                  <a:lnTo>
                    <a:pt x="59904" y="230800"/>
                  </a:lnTo>
                  <a:cubicBezTo>
                    <a:pt x="97462" y="206374"/>
                    <a:pt x="133542" y="186025"/>
                    <a:pt x="167601" y="173325"/>
                  </a:cubicBezTo>
                  <a:cubicBezTo>
                    <a:pt x="303837" y="122525"/>
                    <a:pt x="382347" y="184870"/>
                    <a:pt x="513965" y="159470"/>
                  </a:cubicBezTo>
                  <a:cubicBezTo>
                    <a:pt x="645583" y="134070"/>
                    <a:pt x="832619" y="44016"/>
                    <a:pt x="957310" y="20925"/>
                  </a:cubicBezTo>
                  <a:cubicBezTo>
                    <a:pt x="1019656" y="9380"/>
                    <a:pt x="1075074" y="1298"/>
                    <a:pt x="1125297" y="143"/>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8" name="任意形状 7"/>
            <p:cNvSpPr/>
            <p:nvPr userDrawn="1"/>
          </p:nvSpPr>
          <p:spPr>
            <a:xfrm>
              <a:off x="11612362" y="5920949"/>
              <a:ext cx="579637" cy="228574"/>
            </a:xfrm>
            <a:custGeom>
              <a:avLst/>
              <a:gdLst>
                <a:gd name="connsiteX0" fmla="*/ 516948 w 516948"/>
                <a:gd name="connsiteY0" fmla="*/ 0 h 385814"/>
                <a:gd name="connsiteX1" fmla="*/ 516948 w 516948"/>
                <a:gd name="connsiteY1" fmla="*/ 385814 h 385814"/>
                <a:gd name="connsiteX2" fmla="*/ 415392 w 516948"/>
                <a:gd name="connsiteY2" fmla="*/ 335249 h 385814"/>
                <a:gd name="connsiteX3" fmla="*/ 44134 w 516948"/>
                <a:gd name="connsiteY3" fmla="*/ 114916 h 385814"/>
                <a:gd name="connsiteX4" fmla="*/ 0 w 516948"/>
                <a:gd name="connsiteY4" fmla="*/ 87194 h 385814"/>
                <a:gd name="connsiteX5" fmla="*/ 15775 w 516948"/>
                <a:gd name="connsiteY5" fmla="*/ 79698 h 385814"/>
                <a:gd name="connsiteX6" fmla="*/ 480132 w 516948"/>
                <a:gd name="connsiteY6" fmla="*/ 11033 h 385814"/>
                <a:gd name="connsiteX7" fmla="*/ 516948 w 516948"/>
                <a:gd name="connsiteY7" fmla="*/ 0 h 38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948" h="385814">
                  <a:moveTo>
                    <a:pt x="516948" y="0"/>
                  </a:moveTo>
                  <a:lnTo>
                    <a:pt x="516948" y="385814"/>
                  </a:lnTo>
                  <a:lnTo>
                    <a:pt x="415392" y="335249"/>
                  </a:lnTo>
                  <a:cubicBezTo>
                    <a:pt x="282619" y="263722"/>
                    <a:pt x="145336" y="178439"/>
                    <a:pt x="44134" y="114916"/>
                  </a:cubicBezTo>
                  <a:lnTo>
                    <a:pt x="0" y="87194"/>
                  </a:lnTo>
                  <a:lnTo>
                    <a:pt x="15775" y="79698"/>
                  </a:lnTo>
                  <a:cubicBezTo>
                    <a:pt x="134981" y="43330"/>
                    <a:pt x="353191" y="40551"/>
                    <a:pt x="480132" y="11033"/>
                  </a:cubicBezTo>
                  <a:lnTo>
                    <a:pt x="51694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 name="任意形状 8"/>
            <p:cNvSpPr/>
            <p:nvPr userDrawn="1"/>
          </p:nvSpPr>
          <p:spPr>
            <a:xfrm>
              <a:off x="0" y="4949130"/>
              <a:ext cx="12191999" cy="1023477"/>
            </a:xfrm>
            <a:custGeom>
              <a:avLst/>
              <a:gdLst>
                <a:gd name="connsiteX0" fmla="*/ 4175722 w 10873408"/>
                <a:gd name="connsiteY0" fmla="*/ 2061 h 1727548"/>
                <a:gd name="connsiteX1" fmla="*/ 4220817 w 10873408"/>
                <a:gd name="connsiteY1" fmla="*/ 2088 h 1727548"/>
                <a:gd name="connsiteX2" fmla="*/ 4608744 w 10873408"/>
                <a:gd name="connsiteY2" fmla="*/ 320743 h 1727548"/>
                <a:gd name="connsiteX3" fmla="*/ 5135217 w 10873408"/>
                <a:gd name="connsiteY3" fmla="*/ 390015 h 1727548"/>
                <a:gd name="connsiteX4" fmla="*/ 5689399 w 10873408"/>
                <a:gd name="connsiteY4" fmla="*/ 542415 h 1727548"/>
                <a:gd name="connsiteX5" fmla="*/ 6437544 w 10873408"/>
                <a:gd name="connsiteY5" fmla="*/ 528561 h 1727548"/>
                <a:gd name="connsiteX6" fmla="*/ 6853181 w 10873408"/>
                <a:gd name="connsiteY6" fmla="*/ 653252 h 1727548"/>
                <a:gd name="connsiteX7" fmla="*/ 7268817 w 10873408"/>
                <a:gd name="connsiteY7" fmla="*/ 570124 h 1727548"/>
                <a:gd name="connsiteX8" fmla="*/ 7753726 w 10873408"/>
                <a:gd name="connsiteY8" fmla="*/ 597834 h 1727548"/>
                <a:gd name="connsiteX9" fmla="*/ 8127799 w 10873408"/>
                <a:gd name="connsiteY9" fmla="*/ 694815 h 1727548"/>
                <a:gd name="connsiteX10" fmla="*/ 8501872 w 10873408"/>
                <a:gd name="connsiteY10" fmla="*/ 528561 h 1727548"/>
                <a:gd name="connsiteX11" fmla="*/ 8751253 w 10873408"/>
                <a:gd name="connsiteY11" fmla="*/ 334597 h 1727548"/>
                <a:gd name="connsiteX12" fmla="*/ 9139181 w 10873408"/>
                <a:gd name="connsiteY12" fmla="*/ 293034 h 1727548"/>
                <a:gd name="connsiteX13" fmla="*/ 9471690 w 10873408"/>
                <a:gd name="connsiteY13" fmla="*/ 500852 h 1727548"/>
                <a:gd name="connsiteX14" fmla="*/ 10039726 w 10873408"/>
                <a:gd name="connsiteY14" fmla="*/ 403870 h 1727548"/>
                <a:gd name="connsiteX15" fmla="*/ 10247544 w 10873408"/>
                <a:gd name="connsiteY15" fmla="*/ 445434 h 1727548"/>
                <a:gd name="connsiteX16" fmla="*/ 10399944 w 10873408"/>
                <a:gd name="connsiteY16" fmla="*/ 237615 h 1727548"/>
                <a:gd name="connsiteX17" fmla="*/ 10732453 w 10873408"/>
                <a:gd name="connsiteY17" fmla="*/ 473143 h 1727548"/>
                <a:gd name="connsiteX18" fmla="*/ 10843181 w 10873408"/>
                <a:gd name="connsiteY18" fmla="*/ 479421 h 1727548"/>
                <a:gd name="connsiteX19" fmla="*/ 10873408 w 10873408"/>
                <a:gd name="connsiteY19" fmla="*/ 474933 h 1727548"/>
                <a:gd name="connsiteX20" fmla="*/ 10873408 w 10873408"/>
                <a:gd name="connsiteY20" fmla="*/ 1640354 h 1727548"/>
                <a:gd name="connsiteX21" fmla="*/ 10836592 w 10873408"/>
                <a:gd name="connsiteY21" fmla="*/ 1651387 h 1727548"/>
                <a:gd name="connsiteX22" fmla="*/ 10372235 w 10873408"/>
                <a:gd name="connsiteY22" fmla="*/ 1720052 h 1727548"/>
                <a:gd name="connsiteX23" fmla="*/ 10356460 w 10873408"/>
                <a:gd name="connsiteY23" fmla="*/ 1727548 h 1727548"/>
                <a:gd name="connsiteX24" fmla="*/ 10344526 w 10873408"/>
                <a:gd name="connsiteY24" fmla="*/ 1720052 h 1727548"/>
                <a:gd name="connsiteX25" fmla="*/ 10108999 w 10873408"/>
                <a:gd name="connsiteY25" fmla="*/ 1539943 h 1727548"/>
                <a:gd name="connsiteX26" fmla="*/ 9915035 w 10873408"/>
                <a:gd name="connsiteY26" fmla="*/ 1345979 h 1727548"/>
                <a:gd name="connsiteX27" fmla="*/ 9610235 w 10873408"/>
                <a:gd name="connsiteY27" fmla="*/ 1345979 h 1727548"/>
                <a:gd name="connsiteX28" fmla="*/ 9166890 w 10873408"/>
                <a:gd name="connsiteY28" fmla="*/ 1484524 h 1727548"/>
                <a:gd name="connsiteX29" fmla="*/ 8820526 w 10873408"/>
                <a:gd name="connsiteY29" fmla="*/ 1498379 h 1727548"/>
                <a:gd name="connsiteX30" fmla="*/ 8712829 w 10873408"/>
                <a:gd name="connsiteY30" fmla="*/ 1555854 h 1727548"/>
                <a:gd name="connsiteX31" fmla="*/ 8652925 w 10873408"/>
                <a:gd name="connsiteY31" fmla="*/ 1597959 h 1727548"/>
                <a:gd name="connsiteX32" fmla="*/ 8605781 w 10873408"/>
                <a:gd name="connsiteY32" fmla="*/ 1555529 h 1727548"/>
                <a:gd name="connsiteX33" fmla="*/ 8446453 w 10873408"/>
                <a:gd name="connsiteY33" fmla="*/ 1456815 h 1727548"/>
                <a:gd name="connsiteX34" fmla="*/ 7906126 w 10873408"/>
                <a:gd name="connsiteY34" fmla="*/ 1484524 h 1727548"/>
                <a:gd name="connsiteX35" fmla="*/ 7822999 w 10873408"/>
                <a:gd name="connsiteY35" fmla="*/ 1304415 h 1727548"/>
                <a:gd name="connsiteX36" fmla="*/ 6728490 w 10873408"/>
                <a:gd name="connsiteY36" fmla="*/ 1165870 h 1727548"/>
                <a:gd name="connsiteX37" fmla="*/ 5786381 w 10873408"/>
                <a:gd name="connsiteY37" fmla="*/ 985761 h 1727548"/>
                <a:gd name="connsiteX38" fmla="*/ 5246053 w 10873408"/>
                <a:gd name="connsiteY38" fmla="*/ 902634 h 1727548"/>
                <a:gd name="connsiteX39" fmla="*/ 5138139 w 10873408"/>
                <a:gd name="connsiteY39" fmla="*/ 956320 h 1727548"/>
                <a:gd name="connsiteX40" fmla="*/ 5122065 w 10873408"/>
                <a:gd name="connsiteY40" fmla="*/ 969752 h 1727548"/>
                <a:gd name="connsiteX41" fmla="*/ 4959438 w 10873408"/>
                <a:gd name="connsiteY41" fmla="*/ 921684 h 1727548"/>
                <a:gd name="connsiteX42" fmla="*/ 4622599 w 10873408"/>
                <a:gd name="connsiteY42" fmla="*/ 819506 h 1727548"/>
                <a:gd name="connsiteX43" fmla="*/ 4276235 w 10873408"/>
                <a:gd name="connsiteY43" fmla="*/ 556270 h 1727548"/>
                <a:gd name="connsiteX44" fmla="*/ 3929872 w 10873408"/>
                <a:gd name="connsiteY44" fmla="*/ 819506 h 1727548"/>
                <a:gd name="connsiteX45" fmla="*/ 3514235 w 10873408"/>
                <a:gd name="connsiteY45" fmla="*/ 971906 h 1727548"/>
                <a:gd name="connsiteX46" fmla="*/ 3389544 w 10873408"/>
                <a:gd name="connsiteY46" fmla="*/ 847215 h 1727548"/>
                <a:gd name="connsiteX47" fmla="*/ 2419726 w 10873408"/>
                <a:gd name="connsiteY47" fmla="*/ 1068888 h 1727548"/>
                <a:gd name="connsiteX48" fmla="*/ 1477617 w 10873408"/>
                <a:gd name="connsiteY48" fmla="*/ 1235143 h 1727548"/>
                <a:gd name="connsiteX49" fmla="*/ 923435 w 10873408"/>
                <a:gd name="connsiteY49" fmla="*/ 1041179 h 1727548"/>
                <a:gd name="connsiteX50" fmla="*/ 729472 w 10873408"/>
                <a:gd name="connsiteY50" fmla="*/ 1068888 h 1727548"/>
                <a:gd name="connsiteX51" fmla="*/ 466235 w 10873408"/>
                <a:gd name="connsiteY51" fmla="*/ 750234 h 1727548"/>
                <a:gd name="connsiteX52" fmla="*/ 19548 w 10873408"/>
                <a:gd name="connsiteY52" fmla="*/ 677579 h 1727548"/>
                <a:gd name="connsiteX53" fmla="*/ 0 w 10873408"/>
                <a:gd name="connsiteY53" fmla="*/ 677987 h 1727548"/>
                <a:gd name="connsiteX54" fmla="*/ 0 w 10873408"/>
                <a:gd name="connsiteY54" fmla="*/ 147146 h 1727548"/>
                <a:gd name="connsiteX55" fmla="*/ 57661 w 10873408"/>
                <a:gd name="connsiteY55" fmla="*/ 239983 h 1727548"/>
                <a:gd name="connsiteX56" fmla="*/ 216853 w 10873408"/>
                <a:gd name="connsiteY56" fmla="*/ 459288 h 1727548"/>
                <a:gd name="connsiteX57" fmla="*/ 493944 w 10873408"/>
                <a:gd name="connsiteY57" fmla="*/ 514706 h 1727548"/>
                <a:gd name="connsiteX58" fmla="*/ 881872 w 10873408"/>
                <a:gd name="connsiteY58" fmla="*/ 708670 h 1727548"/>
                <a:gd name="connsiteX59" fmla="*/ 1145108 w 10873408"/>
                <a:gd name="connsiteY59" fmla="*/ 805652 h 1727548"/>
                <a:gd name="connsiteX60" fmla="*/ 1283653 w 10873408"/>
                <a:gd name="connsiteY60" fmla="*/ 958052 h 1727548"/>
                <a:gd name="connsiteX61" fmla="*/ 1533035 w 10873408"/>
                <a:gd name="connsiteY61" fmla="*/ 944197 h 1727548"/>
                <a:gd name="connsiteX62" fmla="*/ 1671581 w 10873408"/>
                <a:gd name="connsiteY62" fmla="*/ 833361 h 1727548"/>
                <a:gd name="connsiteX63" fmla="*/ 1837835 w 10873408"/>
                <a:gd name="connsiteY63" fmla="*/ 680961 h 1727548"/>
                <a:gd name="connsiteX64" fmla="*/ 1976381 w 10873408"/>
                <a:gd name="connsiteY64" fmla="*/ 764088 h 1727548"/>
                <a:gd name="connsiteX65" fmla="*/ 2239617 w 10873408"/>
                <a:gd name="connsiteY65" fmla="*/ 653252 h 1727548"/>
                <a:gd name="connsiteX66" fmla="*/ 2405872 w 10873408"/>
                <a:gd name="connsiteY66" fmla="*/ 750234 h 1727548"/>
                <a:gd name="connsiteX67" fmla="*/ 2669108 w 10873408"/>
                <a:gd name="connsiteY67" fmla="*/ 528561 h 1727548"/>
                <a:gd name="connsiteX68" fmla="*/ 2890781 w 10873408"/>
                <a:gd name="connsiteY68" fmla="*/ 556270 h 1727548"/>
                <a:gd name="connsiteX69" fmla="*/ 3098599 w 10873408"/>
                <a:gd name="connsiteY69" fmla="*/ 459288 h 1727548"/>
                <a:gd name="connsiteX70" fmla="*/ 3209435 w 10873408"/>
                <a:gd name="connsiteY70" fmla="*/ 459288 h 1727548"/>
                <a:gd name="connsiteX71" fmla="*/ 3403399 w 10873408"/>
                <a:gd name="connsiteY71" fmla="*/ 320743 h 1727548"/>
                <a:gd name="connsiteX72" fmla="*/ 3500381 w 10873408"/>
                <a:gd name="connsiteY72" fmla="*/ 168343 h 1727548"/>
                <a:gd name="connsiteX73" fmla="*/ 3874453 w 10873408"/>
                <a:gd name="connsiteY73" fmla="*/ 182197 h 1727548"/>
                <a:gd name="connsiteX74" fmla="*/ 4175722 w 10873408"/>
                <a:gd name="connsiteY74" fmla="*/ 2061 h 172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873408" h="1727548">
                  <a:moveTo>
                    <a:pt x="4175722" y="2061"/>
                  </a:moveTo>
                  <a:cubicBezTo>
                    <a:pt x="4190510" y="-582"/>
                    <a:pt x="4205519" y="-798"/>
                    <a:pt x="4220817" y="2088"/>
                  </a:cubicBezTo>
                  <a:cubicBezTo>
                    <a:pt x="4343199" y="25179"/>
                    <a:pt x="4456344" y="256088"/>
                    <a:pt x="4608744" y="320743"/>
                  </a:cubicBezTo>
                  <a:cubicBezTo>
                    <a:pt x="4761144" y="385398"/>
                    <a:pt x="4955108" y="353070"/>
                    <a:pt x="5135217" y="390015"/>
                  </a:cubicBezTo>
                  <a:cubicBezTo>
                    <a:pt x="5315326" y="426960"/>
                    <a:pt x="5472345" y="519324"/>
                    <a:pt x="5689399" y="542415"/>
                  </a:cubicBezTo>
                  <a:cubicBezTo>
                    <a:pt x="5906453" y="565506"/>
                    <a:pt x="6243580" y="510088"/>
                    <a:pt x="6437544" y="528561"/>
                  </a:cubicBezTo>
                  <a:cubicBezTo>
                    <a:pt x="6631508" y="547034"/>
                    <a:pt x="6714636" y="646325"/>
                    <a:pt x="6853181" y="653252"/>
                  </a:cubicBezTo>
                  <a:cubicBezTo>
                    <a:pt x="6991727" y="660179"/>
                    <a:pt x="7118726" y="579360"/>
                    <a:pt x="7268817" y="570124"/>
                  </a:cubicBezTo>
                  <a:cubicBezTo>
                    <a:pt x="7418908" y="560888"/>
                    <a:pt x="7610562" y="577052"/>
                    <a:pt x="7753726" y="597834"/>
                  </a:cubicBezTo>
                  <a:cubicBezTo>
                    <a:pt x="7896890" y="618616"/>
                    <a:pt x="8003108" y="706360"/>
                    <a:pt x="8127799" y="694815"/>
                  </a:cubicBezTo>
                  <a:cubicBezTo>
                    <a:pt x="8252490" y="683270"/>
                    <a:pt x="8397963" y="588597"/>
                    <a:pt x="8501872" y="528561"/>
                  </a:cubicBezTo>
                  <a:cubicBezTo>
                    <a:pt x="8605781" y="468525"/>
                    <a:pt x="8645035" y="373851"/>
                    <a:pt x="8751253" y="334597"/>
                  </a:cubicBezTo>
                  <a:cubicBezTo>
                    <a:pt x="8857471" y="295343"/>
                    <a:pt x="9019108" y="265325"/>
                    <a:pt x="9139181" y="293034"/>
                  </a:cubicBezTo>
                  <a:cubicBezTo>
                    <a:pt x="9259254" y="320743"/>
                    <a:pt x="9321599" y="482379"/>
                    <a:pt x="9471690" y="500852"/>
                  </a:cubicBezTo>
                  <a:cubicBezTo>
                    <a:pt x="9621781" y="519325"/>
                    <a:pt x="9910417" y="413106"/>
                    <a:pt x="10039726" y="403870"/>
                  </a:cubicBezTo>
                  <a:cubicBezTo>
                    <a:pt x="10169035" y="394634"/>
                    <a:pt x="10187508" y="473143"/>
                    <a:pt x="10247544" y="445434"/>
                  </a:cubicBezTo>
                  <a:cubicBezTo>
                    <a:pt x="10307580" y="417725"/>
                    <a:pt x="10319126" y="232997"/>
                    <a:pt x="10399944" y="237615"/>
                  </a:cubicBezTo>
                  <a:cubicBezTo>
                    <a:pt x="10480762" y="242233"/>
                    <a:pt x="10600835" y="436198"/>
                    <a:pt x="10732453" y="473143"/>
                  </a:cubicBezTo>
                  <a:cubicBezTo>
                    <a:pt x="10765357" y="482380"/>
                    <a:pt x="10803169" y="482957"/>
                    <a:pt x="10843181" y="479421"/>
                  </a:cubicBezTo>
                  <a:lnTo>
                    <a:pt x="10873408" y="474933"/>
                  </a:lnTo>
                  <a:lnTo>
                    <a:pt x="10873408" y="1640354"/>
                  </a:lnTo>
                  <a:lnTo>
                    <a:pt x="10836592" y="1651387"/>
                  </a:lnTo>
                  <a:cubicBezTo>
                    <a:pt x="10709651" y="1680905"/>
                    <a:pt x="10491441" y="1683684"/>
                    <a:pt x="10372235" y="1720052"/>
                  </a:cubicBezTo>
                  <a:lnTo>
                    <a:pt x="10356460" y="1727548"/>
                  </a:lnTo>
                  <a:lnTo>
                    <a:pt x="10344526" y="1720052"/>
                  </a:lnTo>
                  <a:cubicBezTo>
                    <a:pt x="10208290" y="1634616"/>
                    <a:pt x="10180581" y="1602288"/>
                    <a:pt x="10108999" y="1539943"/>
                  </a:cubicBezTo>
                  <a:cubicBezTo>
                    <a:pt x="10037417" y="1477598"/>
                    <a:pt x="9998162" y="1378306"/>
                    <a:pt x="9915035" y="1345979"/>
                  </a:cubicBezTo>
                  <a:cubicBezTo>
                    <a:pt x="9831908" y="1313652"/>
                    <a:pt x="9734926" y="1322888"/>
                    <a:pt x="9610235" y="1345979"/>
                  </a:cubicBezTo>
                  <a:cubicBezTo>
                    <a:pt x="9485544" y="1369070"/>
                    <a:pt x="9298508" y="1459124"/>
                    <a:pt x="9166890" y="1484524"/>
                  </a:cubicBezTo>
                  <a:cubicBezTo>
                    <a:pt x="9035272" y="1509924"/>
                    <a:pt x="8956762" y="1447579"/>
                    <a:pt x="8820526" y="1498379"/>
                  </a:cubicBezTo>
                  <a:cubicBezTo>
                    <a:pt x="8786467" y="1511079"/>
                    <a:pt x="8750387" y="1531428"/>
                    <a:pt x="8712829" y="1555854"/>
                  </a:cubicBezTo>
                  <a:lnTo>
                    <a:pt x="8652925" y="1597959"/>
                  </a:lnTo>
                  <a:lnTo>
                    <a:pt x="8605781" y="1555529"/>
                  </a:lnTo>
                  <a:cubicBezTo>
                    <a:pt x="8561908" y="1512811"/>
                    <a:pt x="8518035" y="1471824"/>
                    <a:pt x="8446453" y="1456815"/>
                  </a:cubicBezTo>
                  <a:cubicBezTo>
                    <a:pt x="8303289" y="1426797"/>
                    <a:pt x="8010035" y="1509924"/>
                    <a:pt x="7906126" y="1484524"/>
                  </a:cubicBezTo>
                  <a:cubicBezTo>
                    <a:pt x="7802217" y="1459124"/>
                    <a:pt x="8019272" y="1357524"/>
                    <a:pt x="7822999" y="1304415"/>
                  </a:cubicBezTo>
                  <a:cubicBezTo>
                    <a:pt x="7626726" y="1251306"/>
                    <a:pt x="7067926" y="1218979"/>
                    <a:pt x="6728490" y="1165870"/>
                  </a:cubicBezTo>
                  <a:cubicBezTo>
                    <a:pt x="6389054" y="1112761"/>
                    <a:pt x="6033454" y="1029634"/>
                    <a:pt x="5786381" y="985761"/>
                  </a:cubicBezTo>
                  <a:cubicBezTo>
                    <a:pt x="5539308" y="941888"/>
                    <a:pt x="5403071" y="863380"/>
                    <a:pt x="5246053" y="902634"/>
                  </a:cubicBezTo>
                  <a:cubicBezTo>
                    <a:pt x="5206799" y="912448"/>
                    <a:pt x="5171441" y="931642"/>
                    <a:pt x="5138139" y="956320"/>
                  </a:cubicBezTo>
                  <a:lnTo>
                    <a:pt x="5122065" y="969752"/>
                  </a:lnTo>
                  <a:lnTo>
                    <a:pt x="4959438" y="921684"/>
                  </a:lnTo>
                  <a:cubicBezTo>
                    <a:pt x="4832726" y="888779"/>
                    <a:pt x="4709190" y="861070"/>
                    <a:pt x="4622599" y="819506"/>
                  </a:cubicBezTo>
                  <a:cubicBezTo>
                    <a:pt x="4449417" y="736379"/>
                    <a:pt x="4391689" y="556270"/>
                    <a:pt x="4276235" y="556270"/>
                  </a:cubicBezTo>
                  <a:cubicBezTo>
                    <a:pt x="4160781" y="556270"/>
                    <a:pt x="4056872" y="750233"/>
                    <a:pt x="3929872" y="819506"/>
                  </a:cubicBezTo>
                  <a:cubicBezTo>
                    <a:pt x="3802872" y="888779"/>
                    <a:pt x="3604290" y="967288"/>
                    <a:pt x="3514235" y="971906"/>
                  </a:cubicBezTo>
                  <a:cubicBezTo>
                    <a:pt x="3424180" y="976524"/>
                    <a:pt x="3571962" y="831051"/>
                    <a:pt x="3389544" y="847215"/>
                  </a:cubicBezTo>
                  <a:cubicBezTo>
                    <a:pt x="3207126" y="863379"/>
                    <a:pt x="2738380" y="1004233"/>
                    <a:pt x="2419726" y="1068888"/>
                  </a:cubicBezTo>
                  <a:cubicBezTo>
                    <a:pt x="2101072" y="1133543"/>
                    <a:pt x="1726999" y="1239761"/>
                    <a:pt x="1477617" y="1235143"/>
                  </a:cubicBezTo>
                  <a:cubicBezTo>
                    <a:pt x="1228235" y="1230525"/>
                    <a:pt x="1048126" y="1068888"/>
                    <a:pt x="923435" y="1041179"/>
                  </a:cubicBezTo>
                  <a:cubicBezTo>
                    <a:pt x="798744" y="1013470"/>
                    <a:pt x="805672" y="1117379"/>
                    <a:pt x="729472" y="1068888"/>
                  </a:cubicBezTo>
                  <a:cubicBezTo>
                    <a:pt x="653272" y="1020397"/>
                    <a:pt x="620944" y="810270"/>
                    <a:pt x="466235" y="750234"/>
                  </a:cubicBezTo>
                  <a:cubicBezTo>
                    <a:pt x="369542" y="712712"/>
                    <a:pt x="177238" y="680601"/>
                    <a:pt x="19548" y="677579"/>
                  </a:cubicBezTo>
                  <a:lnTo>
                    <a:pt x="0" y="677987"/>
                  </a:lnTo>
                  <a:lnTo>
                    <a:pt x="0" y="147146"/>
                  </a:lnTo>
                  <a:lnTo>
                    <a:pt x="57661" y="239983"/>
                  </a:lnTo>
                  <a:cubicBezTo>
                    <a:pt x="116733" y="333948"/>
                    <a:pt x="174424" y="420322"/>
                    <a:pt x="216853" y="459288"/>
                  </a:cubicBezTo>
                  <a:cubicBezTo>
                    <a:pt x="329998" y="563197"/>
                    <a:pt x="383108" y="473142"/>
                    <a:pt x="493944" y="514706"/>
                  </a:cubicBezTo>
                  <a:cubicBezTo>
                    <a:pt x="604780" y="556270"/>
                    <a:pt x="773345" y="660179"/>
                    <a:pt x="881872" y="708670"/>
                  </a:cubicBezTo>
                  <a:cubicBezTo>
                    <a:pt x="990399" y="757161"/>
                    <a:pt x="1078145" y="764088"/>
                    <a:pt x="1145108" y="805652"/>
                  </a:cubicBezTo>
                  <a:cubicBezTo>
                    <a:pt x="1212072" y="847216"/>
                    <a:pt x="1218999" y="934961"/>
                    <a:pt x="1283653" y="958052"/>
                  </a:cubicBezTo>
                  <a:cubicBezTo>
                    <a:pt x="1348307" y="981143"/>
                    <a:pt x="1468380" y="964979"/>
                    <a:pt x="1533035" y="944197"/>
                  </a:cubicBezTo>
                  <a:cubicBezTo>
                    <a:pt x="1597690" y="923415"/>
                    <a:pt x="1620781" y="877234"/>
                    <a:pt x="1671581" y="833361"/>
                  </a:cubicBezTo>
                  <a:cubicBezTo>
                    <a:pt x="1722381" y="789488"/>
                    <a:pt x="1787035" y="692507"/>
                    <a:pt x="1837835" y="680961"/>
                  </a:cubicBezTo>
                  <a:cubicBezTo>
                    <a:pt x="1888635" y="669415"/>
                    <a:pt x="1909417" y="768706"/>
                    <a:pt x="1976381" y="764088"/>
                  </a:cubicBezTo>
                  <a:cubicBezTo>
                    <a:pt x="2043345" y="759470"/>
                    <a:pt x="2168035" y="655561"/>
                    <a:pt x="2239617" y="653252"/>
                  </a:cubicBezTo>
                  <a:cubicBezTo>
                    <a:pt x="2311199" y="650943"/>
                    <a:pt x="2334290" y="771016"/>
                    <a:pt x="2405872" y="750234"/>
                  </a:cubicBezTo>
                  <a:cubicBezTo>
                    <a:pt x="2477454" y="729452"/>
                    <a:pt x="2588290" y="560888"/>
                    <a:pt x="2669108" y="528561"/>
                  </a:cubicBezTo>
                  <a:cubicBezTo>
                    <a:pt x="2749926" y="496234"/>
                    <a:pt x="2819199" y="567816"/>
                    <a:pt x="2890781" y="556270"/>
                  </a:cubicBezTo>
                  <a:cubicBezTo>
                    <a:pt x="2962363" y="544724"/>
                    <a:pt x="3045490" y="475452"/>
                    <a:pt x="3098599" y="459288"/>
                  </a:cubicBezTo>
                  <a:cubicBezTo>
                    <a:pt x="3151708" y="443124"/>
                    <a:pt x="3158635" y="482379"/>
                    <a:pt x="3209435" y="459288"/>
                  </a:cubicBezTo>
                  <a:cubicBezTo>
                    <a:pt x="3260235" y="436197"/>
                    <a:pt x="3354908" y="369234"/>
                    <a:pt x="3403399" y="320743"/>
                  </a:cubicBezTo>
                  <a:cubicBezTo>
                    <a:pt x="3451890" y="272252"/>
                    <a:pt x="3421872" y="191434"/>
                    <a:pt x="3500381" y="168343"/>
                  </a:cubicBezTo>
                  <a:cubicBezTo>
                    <a:pt x="3578890" y="145252"/>
                    <a:pt x="3754380" y="209906"/>
                    <a:pt x="3874453" y="182197"/>
                  </a:cubicBezTo>
                  <a:cubicBezTo>
                    <a:pt x="3979517" y="157952"/>
                    <a:pt x="4072205" y="20561"/>
                    <a:pt x="4175722" y="2061"/>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0" name="任意形状 9"/>
            <p:cNvSpPr/>
            <p:nvPr userDrawn="1"/>
          </p:nvSpPr>
          <p:spPr>
            <a:xfrm>
              <a:off x="0" y="5523655"/>
              <a:ext cx="12191999" cy="1334345"/>
            </a:xfrm>
            <a:custGeom>
              <a:avLst/>
              <a:gdLst>
                <a:gd name="connsiteX0" fmla="*/ 2847466 w 12191999"/>
                <a:gd name="connsiteY0" fmla="*/ 1046402 h 1334345"/>
                <a:gd name="connsiteX1" fmla="*/ 2891951 w 12191999"/>
                <a:gd name="connsiteY1" fmla="*/ 1059437 h 1334345"/>
                <a:gd name="connsiteX2" fmla="*/ 2931128 w 12191999"/>
                <a:gd name="connsiteY2" fmla="*/ 1072321 h 1334345"/>
                <a:gd name="connsiteX3" fmla="*/ 2891953 w 12191999"/>
                <a:gd name="connsiteY3" fmla="*/ 1059438 h 1334345"/>
                <a:gd name="connsiteX4" fmla="*/ 2673480 w 12191999"/>
                <a:gd name="connsiteY4" fmla="*/ 1012610 h 1334345"/>
                <a:gd name="connsiteX5" fmla="*/ 2481271 w 12191999"/>
                <a:gd name="connsiteY5" fmla="*/ 1061188 h 1334345"/>
                <a:gd name="connsiteX6" fmla="*/ 2438898 w 12191999"/>
                <a:gd name="connsiteY6" fmla="*/ 1067709 h 1334345"/>
                <a:gd name="connsiteX7" fmla="*/ 2419283 w 12191999"/>
                <a:gd name="connsiteY7" fmla="*/ 1063157 h 1334345"/>
                <a:gd name="connsiteX8" fmla="*/ 2438897 w 12191999"/>
                <a:gd name="connsiteY8" fmla="*/ 1067709 h 1334345"/>
                <a:gd name="connsiteX9" fmla="*/ 2438898 w 12191999"/>
                <a:gd name="connsiteY9" fmla="*/ 1067709 h 1334345"/>
                <a:gd name="connsiteX10" fmla="*/ 2438898 w 12191999"/>
                <a:gd name="connsiteY10" fmla="*/ 1067709 h 1334345"/>
                <a:gd name="connsiteX11" fmla="*/ 2590271 w 12191999"/>
                <a:gd name="connsiteY11" fmla="*/ 1020751 h 1334345"/>
                <a:gd name="connsiteX12" fmla="*/ 2673481 w 12191999"/>
                <a:gd name="connsiteY12" fmla="*/ 1012610 h 1334345"/>
                <a:gd name="connsiteX13" fmla="*/ 2692964 w 12191999"/>
                <a:gd name="connsiteY13" fmla="*/ 1014492 h 1334345"/>
                <a:gd name="connsiteX14" fmla="*/ 2734057 w 12191999"/>
                <a:gd name="connsiteY14" fmla="*/ 1018461 h 1334345"/>
                <a:gd name="connsiteX15" fmla="*/ 2734056 w 12191999"/>
                <a:gd name="connsiteY15" fmla="*/ 1018461 h 1334345"/>
                <a:gd name="connsiteX16" fmla="*/ 2692964 w 12191999"/>
                <a:gd name="connsiteY16" fmla="*/ 1014492 h 1334345"/>
                <a:gd name="connsiteX17" fmla="*/ 2673482 w 12191999"/>
                <a:gd name="connsiteY17" fmla="*/ 1012610 h 1334345"/>
                <a:gd name="connsiteX18" fmla="*/ 2673481 w 12191999"/>
                <a:gd name="connsiteY18" fmla="*/ 1012610 h 1334345"/>
                <a:gd name="connsiteX19" fmla="*/ 344633 w 12191999"/>
                <a:gd name="connsiteY19" fmla="*/ 863663 h 1334345"/>
                <a:gd name="connsiteX20" fmla="*/ 419394 w 12191999"/>
                <a:gd name="connsiteY20" fmla="*/ 878925 h 1334345"/>
                <a:gd name="connsiteX21" fmla="*/ 714553 w 12191999"/>
                <a:gd name="connsiteY21" fmla="*/ 895341 h 1334345"/>
                <a:gd name="connsiteX22" fmla="*/ 739734 w 12191999"/>
                <a:gd name="connsiteY22" fmla="*/ 900282 h 1334345"/>
                <a:gd name="connsiteX23" fmla="*/ 777297 w 12191999"/>
                <a:gd name="connsiteY23" fmla="*/ 907653 h 1334345"/>
                <a:gd name="connsiteX24" fmla="*/ 788191 w 12191999"/>
                <a:gd name="connsiteY24" fmla="*/ 910703 h 1334345"/>
                <a:gd name="connsiteX25" fmla="*/ 777298 w 12191999"/>
                <a:gd name="connsiteY25" fmla="*/ 907653 h 1334345"/>
                <a:gd name="connsiteX26" fmla="*/ 739734 w 12191999"/>
                <a:gd name="connsiteY26" fmla="*/ 900282 h 1334345"/>
                <a:gd name="connsiteX27" fmla="*/ 714551 w 12191999"/>
                <a:gd name="connsiteY27" fmla="*/ 895340 h 1334345"/>
                <a:gd name="connsiteX28" fmla="*/ 419392 w 12191999"/>
                <a:gd name="connsiteY28" fmla="*/ 878924 h 1334345"/>
                <a:gd name="connsiteX29" fmla="*/ 1631096 w 12191999"/>
                <a:gd name="connsiteY29" fmla="*/ 788636 h 1334345"/>
                <a:gd name="connsiteX30" fmla="*/ 1289333 w 12191999"/>
                <a:gd name="connsiteY30" fmla="*/ 870716 h 1334345"/>
                <a:gd name="connsiteX31" fmla="*/ 1025245 w 12191999"/>
                <a:gd name="connsiteY31" fmla="*/ 895340 h 1334345"/>
                <a:gd name="connsiteX32" fmla="*/ 932036 w 12191999"/>
                <a:gd name="connsiteY32" fmla="*/ 944588 h 1334345"/>
                <a:gd name="connsiteX33" fmla="*/ 888223 w 12191999"/>
                <a:gd name="connsiteY33" fmla="*/ 938432 h 1334345"/>
                <a:gd name="connsiteX34" fmla="*/ 885869 w 12191999"/>
                <a:gd name="connsiteY34" fmla="*/ 937786 h 1334345"/>
                <a:gd name="connsiteX35" fmla="*/ 888224 w 12191999"/>
                <a:gd name="connsiteY35" fmla="*/ 938433 h 1334345"/>
                <a:gd name="connsiteX36" fmla="*/ 932037 w 12191999"/>
                <a:gd name="connsiteY36" fmla="*/ 944589 h 1334345"/>
                <a:gd name="connsiteX37" fmla="*/ 1025246 w 12191999"/>
                <a:gd name="connsiteY37" fmla="*/ 895341 h 1334345"/>
                <a:gd name="connsiteX38" fmla="*/ 1289335 w 12191999"/>
                <a:gd name="connsiteY38" fmla="*/ 870716 h 1334345"/>
                <a:gd name="connsiteX39" fmla="*/ 1541652 w 12191999"/>
                <a:gd name="connsiteY39" fmla="*/ 798383 h 1334345"/>
                <a:gd name="connsiteX40" fmla="*/ 1631097 w 12191999"/>
                <a:gd name="connsiteY40" fmla="*/ 788636 h 1334345"/>
                <a:gd name="connsiteX41" fmla="*/ 1676425 w 12191999"/>
                <a:gd name="connsiteY41" fmla="*/ 791618 h 1334345"/>
                <a:gd name="connsiteX42" fmla="*/ 1676426 w 12191999"/>
                <a:gd name="connsiteY42" fmla="*/ 791618 h 1334345"/>
                <a:gd name="connsiteX43" fmla="*/ 1631097 w 12191999"/>
                <a:gd name="connsiteY43" fmla="*/ 788636 h 1334345"/>
                <a:gd name="connsiteX44" fmla="*/ 1631097 w 12191999"/>
                <a:gd name="connsiteY44" fmla="*/ 788636 h 1334345"/>
                <a:gd name="connsiteX45" fmla="*/ 5743206 w 12191999"/>
                <a:gd name="connsiteY45" fmla="*/ 0 h 1334345"/>
                <a:gd name="connsiteX46" fmla="*/ 5771910 w 12191999"/>
                <a:gd name="connsiteY46" fmla="*/ 4482 h 1334345"/>
                <a:gd name="connsiteX47" fmla="*/ 5959903 w 12191999"/>
                <a:gd name="connsiteY47" fmla="*/ 50525 h 1334345"/>
                <a:gd name="connsiteX48" fmla="*/ 6519150 w 12191999"/>
                <a:gd name="connsiteY48" fmla="*/ 354223 h 1334345"/>
                <a:gd name="connsiteX49" fmla="*/ 7466764 w 12191999"/>
                <a:gd name="connsiteY49" fmla="*/ 510176 h 1334345"/>
                <a:gd name="connsiteX50" fmla="*/ 8181358 w 12191999"/>
                <a:gd name="connsiteY50" fmla="*/ 666129 h 1334345"/>
                <a:gd name="connsiteX51" fmla="*/ 8771675 w 12191999"/>
                <a:gd name="connsiteY51" fmla="*/ 551216 h 1334345"/>
                <a:gd name="connsiteX52" fmla="*/ 9361992 w 12191999"/>
                <a:gd name="connsiteY52" fmla="*/ 485551 h 1334345"/>
                <a:gd name="connsiteX53" fmla="*/ 9638702 w 12191999"/>
                <a:gd name="connsiteY53" fmla="*/ 395776 h 1334345"/>
                <a:gd name="connsiteX54" fmla="*/ 9702244 w 12191999"/>
                <a:gd name="connsiteY54" fmla="*/ 372178 h 1334345"/>
                <a:gd name="connsiteX55" fmla="*/ 9727055 w 12191999"/>
                <a:gd name="connsiteY55" fmla="*/ 383977 h 1334345"/>
                <a:gd name="connsiteX56" fmla="*/ 9828031 w 12191999"/>
                <a:gd name="connsiteY56" fmla="*/ 411680 h 1334345"/>
                <a:gd name="connsiteX57" fmla="*/ 10433882 w 12191999"/>
                <a:gd name="connsiteY57" fmla="*/ 444512 h 1334345"/>
                <a:gd name="connsiteX58" fmla="*/ 10589229 w 12191999"/>
                <a:gd name="connsiteY58" fmla="*/ 510176 h 1334345"/>
                <a:gd name="connsiteX59" fmla="*/ 10884387 w 12191999"/>
                <a:gd name="connsiteY59" fmla="*/ 469135 h 1334345"/>
                <a:gd name="connsiteX60" fmla="*/ 11288288 w 12191999"/>
                <a:gd name="connsiteY60" fmla="*/ 543008 h 1334345"/>
                <a:gd name="connsiteX61" fmla="*/ 11529682 w 12191999"/>
                <a:gd name="connsiteY61" fmla="*/ 469713 h 1334345"/>
                <a:gd name="connsiteX62" fmla="*/ 11612362 w 12191999"/>
                <a:gd name="connsiteY62" fmla="*/ 448952 h 1334345"/>
                <a:gd name="connsiteX63" fmla="*/ 11661848 w 12191999"/>
                <a:gd name="connsiteY63" fmla="*/ 465376 h 1334345"/>
                <a:gd name="connsiteX64" fmla="*/ 12078128 w 12191999"/>
                <a:gd name="connsiteY64" fmla="*/ 595911 h 1334345"/>
                <a:gd name="connsiteX65" fmla="*/ 12191999 w 12191999"/>
                <a:gd name="connsiteY65" fmla="*/ 625868 h 1334345"/>
                <a:gd name="connsiteX66" fmla="*/ 12191999 w 12191999"/>
                <a:gd name="connsiteY66" fmla="*/ 1072321 h 1334345"/>
                <a:gd name="connsiteX67" fmla="*/ 12191999 w 12191999"/>
                <a:gd name="connsiteY67" fmla="*/ 1334345 h 1334345"/>
                <a:gd name="connsiteX68" fmla="*/ 0 w 12191999"/>
                <a:gd name="connsiteY68" fmla="*/ 1334345 h 1334345"/>
                <a:gd name="connsiteX69" fmla="*/ 0 w 12191999"/>
                <a:gd name="connsiteY69" fmla="*/ 1072321 h 1334345"/>
                <a:gd name="connsiteX70" fmla="*/ 1 w 12191999"/>
                <a:gd name="connsiteY70" fmla="*/ 1072321 h 1334345"/>
                <a:gd name="connsiteX71" fmla="*/ 1 w 12191999"/>
                <a:gd name="connsiteY71" fmla="*/ 813658 h 1334345"/>
                <a:gd name="connsiteX72" fmla="*/ 20711 w 12191999"/>
                <a:gd name="connsiteY72" fmla="*/ 812426 h 1334345"/>
                <a:gd name="connsiteX73" fmla="*/ 22430 w 12191999"/>
                <a:gd name="connsiteY73" fmla="*/ 812443 h 1334345"/>
                <a:gd name="connsiteX74" fmla="*/ 108700 w 12191999"/>
                <a:gd name="connsiteY74" fmla="*/ 813260 h 1334345"/>
                <a:gd name="connsiteX75" fmla="*/ 170240 w 12191999"/>
                <a:gd name="connsiteY75" fmla="*/ 821105 h 1334345"/>
                <a:gd name="connsiteX76" fmla="*/ 192198 w 12191999"/>
                <a:gd name="connsiteY76" fmla="*/ 823904 h 1334345"/>
                <a:gd name="connsiteX77" fmla="*/ 192199 w 12191999"/>
                <a:gd name="connsiteY77" fmla="*/ 823904 h 1334345"/>
                <a:gd name="connsiteX78" fmla="*/ 170240 w 12191999"/>
                <a:gd name="connsiteY78" fmla="*/ 821105 h 1334345"/>
                <a:gd name="connsiteX79" fmla="*/ 108699 w 12191999"/>
                <a:gd name="connsiteY79" fmla="*/ 813259 h 1334345"/>
                <a:gd name="connsiteX80" fmla="*/ 22430 w 12191999"/>
                <a:gd name="connsiteY80" fmla="*/ 812443 h 1334345"/>
                <a:gd name="connsiteX81" fmla="*/ 20711 w 12191999"/>
                <a:gd name="connsiteY81" fmla="*/ 812426 h 1334345"/>
                <a:gd name="connsiteX82" fmla="*/ 20711 w 12191999"/>
                <a:gd name="connsiteY82" fmla="*/ 812426 h 1334345"/>
                <a:gd name="connsiteX83" fmla="*/ 20710 w 12191999"/>
                <a:gd name="connsiteY83" fmla="*/ 812426 h 1334345"/>
                <a:gd name="connsiteX84" fmla="*/ 0 w 12191999"/>
                <a:gd name="connsiteY84" fmla="*/ 813658 h 1334345"/>
                <a:gd name="connsiteX85" fmla="*/ 0 w 12191999"/>
                <a:gd name="connsiteY85" fmla="*/ 489071 h 1334345"/>
                <a:gd name="connsiteX86" fmla="*/ 43142 w 12191999"/>
                <a:gd name="connsiteY86" fmla="*/ 505751 h 1334345"/>
                <a:gd name="connsiteX87" fmla="*/ 212081 w 12191999"/>
                <a:gd name="connsiteY87" fmla="*/ 543008 h 1334345"/>
                <a:gd name="connsiteX88" fmla="*/ 600448 w 12191999"/>
                <a:gd name="connsiteY88" fmla="*/ 460927 h 1334345"/>
                <a:gd name="connsiteX89" fmla="*/ 1004349 w 12191999"/>
                <a:gd name="connsiteY89" fmla="*/ 411680 h 1334345"/>
                <a:gd name="connsiteX90" fmla="*/ 1268437 w 12191999"/>
                <a:gd name="connsiteY90" fmla="*/ 329598 h 1334345"/>
                <a:gd name="connsiteX91" fmla="*/ 1936428 w 12191999"/>
                <a:gd name="connsiteY91" fmla="*/ 304974 h 1334345"/>
                <a:gd name="connsiteX92" fmla="*/ 2262655 w 12191999"/>
                <a:gd name="connsiteY92" fmla="*/ 370639 h 1334345"/>
                <a:gd name="connsiteX93" fmla="*/ 2402467 w 12191999"/>
                <a:gd name="connsiteY93" fmla="*/ 346015 h 1334345"/>
                <a:gd name="connsiteX94" fmla="*/ 2837437 w 12191999"/>
                <a:gd name="connsiteY94" fmla="*/ 436303 h 1334345"/>
                <a:gd name="connsiteX95" fmla="*/ 3614171 w 12191999"/>
                <a:gd name="connsiteY95" fmla="*/ 411680 h 1334345"/>
                <a:gd name="connsiteX96" fmla="*/ 3909329 w 12191999"/>
                <a:gd name="connsiteY96" fmla="*/ 411680 h 1334345"/>
                <a:gd name="connsiteX97" fmla="*/ 4453042 w 12191999"/>
                <a:gd name="connsiteY97" fmla="*/ 395263 h 1334345"/>
                <a:gd name="connsiteX98" fmla="*/ 4654993 w 12191999"/>
                <a:gd name="connsiteY98" fmla="*/ 395263 h 1334345"/>
                <a:gd name="connsiteX99" fmla="*/ 4872478 w 12191999"/>
                <a:gd name="connsiteY99" fmla="*/ 280350 h 1334345"/>
                <a:gd name="connsiteX100" fmla="*/ 5431725 w 12191999"/>
                <a:gd name="connsiteY100" fmla="*/ 149021 h 1334345"/>
                <a:gd name="connsiteX101" fmla="*/ 5706691 w 12191999"/>
                <a:gd name="connsiteY101" fmla="*/ 16122 h 13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1999" h="1334345">
                  <a:moveTo>
                    <a:pt x="2847466" y="1046402"/>
                  </a:moveTo>
                  <a:lnTo>
                    <a:pt x="2891951" y="1059437"/>
                  </a:lnTo>
                  <a:lnTo>
                    <a:pt x="2931128" y="1072321"/>
                  </a:lnTo>
                  <a:lnTo>
                    <a:pt x="2891953" y="1059438"/>
                  </a:lnTo>
                  <a:close/>
                  <a:moveTo>
                    <a:pt x="2673480" y="1012610"/>
                  </a:moveTo>
                  <a:cubicBezTo>
                    <a:pt x="2576552" y="1010281"/>
                    <a:pt x="2524921" y="1045805"/>
                    <a:pt x="2481271" y="1061188"/>
                  </a:cubicBezTo>
                  <a:lnTo>
                    <a:pt x="2438898" y="1067709"/>
                  </a:lnTo>
                  <a:lnTo>
                    <a:pt x="2419283" y="1063157"/>
                  </a:lnTo>
                  <a:lnTo>
                    <a:pt x="2438897" y="1067709"/>
                  </a:lnTo>
                  <a:lnTo>
                    <a:pt x="2438898" y="1067709"/>
                  </a:lnTo>
                  <a:lnTo>
                    <a:pt x="2438898" y="1067709"/>
                  </a:lnTo>
                  <a:cubicBezTo>
                    <a:pt x="2481376" y="1072198"/>
                    <a:pt x="2519394" y="1037214"/>
                    <a:pt x="2590271" y="1020751"/>
                  </a:cubicBezTo>
                  <a:lnTo>
                    <a:pt x="2673481" y="1012610"/>
                  </a:lnTo>
                  <a:lnTo>
                    <a:pt x="2692964" y="1014492"/>
                  </a:lnTo>
                  <a:lnTo>
                    <a:pt x="2734057" y="1018461"/>
                  </a:lnTo>
                  <a:lnTo>
                    <a:pt x="2734056" y="1018461"/>
                  </a:lnTo>
                  <a:lnTo>
                    <a:pt x="2692964" y="1014492"/>
                  </a:lnTo>
                  <a:lnTo>
                    <a:pt x="2673482" y="1012610"/>
                  </a:lnTo>
                  <a:lnTo>
                    <a:pt x="2673481" y="1012610"/>
                  </a:lnTo>
                  <a:close/>
                  <a:moveTo>
                    <a:pt x="344633" y="863663"/>
                  </a:moveTo>
                  <a:cubicBezTo>
                    <a:pt x="369391" y="870033"/>
                    <a:pt x="394150" y="875504"/>
                    <a:pt x="419394" y="878925"/>
                  </a:cubicBezTo>
                  <a:cubicBezTo>
                    <a:pt x="520369" y="892605"/>
                    <a:pt x="629112" y="884396"/>
                    <a:pt x="714553" y="895341"/>
                  </a:cubicBezTo>
                  <a:lnTo>
                    <a:pt x="739734" y="900282"/>
                  </a:lnTo>
                  <a:lnTo>
                    <a:pt x="777297" y="907653"/>
                  </a:lnTo>
                  <a:lnTo>
                    <a:pt x="788191" y="910703"/>
                  </a:lnTo>
                  <a:lnTo>
                    <a:pt x="777298" y="907653"/>
                  </a:lnTo>
                  <a:lnTo>
                    <a:pt x="739734" y="900282"/>
                  </a:lnTo>
                  <a:lnTo>
                    <a:pt x="714551" y="895340"/>
                  </a:lnTo>
                  <a:cubicBezTo>
                    <a:pt x="629111" y="884396"/>
                    <a:pt x="520368" y="892604"/>
                    <a:pt x="419392" y="878924"/>
                  </a:cubicBezTo>
                  <a:close/>
                  <a:moveTo>
                    <a:pt x="1631096" y="788636"/>
                  </a:moveTo>
                  <a:cubicBezTo>
                    <a:pt x="1511997" y="787268"/>
                    <a:pt x="1390309" y="852932"/>
                    <a:pt x="1289333" y="870716"/>
                  </a:cubicBezTo>
                  <a:cubicBezTo>
                    <a:pt x="1188359" y="888500"/>
                    <a:pt x="1084794" y="883028"/>
                    <a:pt x="1025245" y="895340"/>
                  </a:cubicBezTo>
                  <a:cubicBezTo>
                    <a:pt x="965695" y="907653"/>
                    <a:pt x="983818" y="944588"/>
                    <a:pt x="932036" y="944588"/>
                  </a:cubicBezTo>
                  <a:cubicBezTo>
                    <a:pt x="919090" y="944588"/>
                    <a:pt x="904365" y="942194"/>
                    <a:pt x="888223" y="938432"/>
                  </a:cubicBezTo>
                  <a:lnTo>
                    <a:pt x="885869" y="937786"/>
                  </a:lnTo>
                  <a:lnTo>
                    <a:pt x="888224" y="938433"/>
                  </a:lnTo>
                  <a:cubicBezTo>
                    <a:pt x="904366" y="942195"/>
                    <a:pt x="919091" y="944589"/>
                    <a:pt x="932037" y="944589"/>
                  </a:cubicBezTo>
                  <a:cubicBezTo>
                    <a:pt x="983819" y="944589"/>
                    <a:pt x="965696" y="907653"/>
                    <a:pt x="1025246" y="895341"/>
                  </a:cubicBezTo>
                  <a:cubicBezTo>
                    <a:pt x="1084795" y="883028"/>
                    <a:pt x="1188360" y="888500"/>
                    <a:pt x="1289335" y="870716"/>
                  </a:cubicBezTo>
                  <a:cubicBezTo>
                    <a:pt x="1365066" y="857378"/>
                    <a:pt x="1452449" y="817107"/>
                    <a:pt x="1541652" y="798383"/>
                  </a:cubicBezTo>
                  <a:lnTo>
                    <a:pt x="1631097" y="788636"/>
                  </a:lnTo>
                  <a:lnTo>
                    <a:pt x="1676425" y="791618"/>
                  </a:lnTo>
                  <a:lnTo>
                    <a:pt x="1676426" y="791618"/>
                  </a:lnTo>
                  <a:lnTo>
                    <a:pt x="1631097" y="788636"/>
                  </a:lnTo>
                  <a:lnTo>
                    <a:pt x="1631097" y="788636"/>
                  </a:lnTo>
                  <a:close/>
                  <a:moveTo>
                    <a:pt x="5743206" y="0"/>
                  </a:moveTo>
                  <a:lnTo>
                    <a:pt x="5771910" y="4482"/>
                  </a:lnTo>
                  <a:cubicBezTo>
                    <a:pt x="5839996" y="17180"/>
                    <a:pt x="5904237" y="32057"/>
                    <a:pt x="5959903" y="50525"/>
                  </a:cubicBezTo>
                  <a:cubicBezTo>
                    <a:pt x="6182566" y="124398"/>
                    <a:pt x="6268008" y="277615"/>
                    <a:pt x="6519150" y="354223"/>
                  </a:cubicBezTo>
                  <a:cubicBezTo>
                    <a:pt x="6770294" y="430831"/>
                    <a:pt x="7189729" y="458192"/>
                    <a:pt x="7466764" y="510176"/>
                  </a:cubicBezTo>
                  <a:cubicBezTo>
                    <a:pt x="7743799" y="562160"/>
                    <a:pt x="7963872" y="659289"/>
                    <a:pt x="8181358" y="666129"/>
                  </a:cubicBezTo>
                  <a:cubicBezTo>
                    <a:pt x="8398843" y="672968"/>
                    <a:pt x="8574902" y="581312"/>
                    <a:pt x="8771675" y="551216"/>
                  </a:cubicBezTo>
                  <a:cubicBezTo>
                    <a:pt x="8968447" y="521120"/>
                    <a:pt x="9175576" y="525224"/>
                    <a:pt x="9361992" y="485551"/>
                  </a:cubicBezTo>
                  <a:cubicBezTo>
                    <a:pt x="9455199" y="465715"/>
                    <a:pt x="9549054" y="430147"/>
                    <a:pt x="9638702" y="395776"/>
                  </a:cubicBezTo>
                  <a:lnTo>
                    <a:pt x="9702244" y="372178"/>
                  </a:lnTo>
                  <a:lnTo>
                    <a:pt x="9727055" y="383977"/>
                  </a:lnTo>
                  <a:cubicBezTo>
                    <a:pt x="9755535" y="395349"/>
                    <a:pt x="9787899" y="405181"/>
                    <a:pt x="9828031" y="411680"/>
                  </a:cubicBezTo>
                  <a:cubicBezTo>
                    <a:pt x="9988556" y="437672"/>
                    <a:pt x="10307015" y="428096"/>
                    <a:pt x="10433882" y="444512"/>
                  </a:cubicBezTo>
                  <a:cubicBezTo>
                    <a:pt x="10560749" y="460927"/>
                    <a:pt x="10514144" y="506072"/>
                    <a:pt x="10589229" y="510176"/>
                  </a:cubicBezTo>
                  <a:cubicBezTo>
                    <a:pt x="10664314" y="514280"/>
                    <a:pt x="10767877" y="463663"/>
                    <a:pt x="10884387" y="469135"/>
                  </a:cubicBezTo>
                  <a:cubicBezTo>
                    <a:pt x="11000897" y="474607"/>
                    <a:pt x="11164011" y="547112"/>
                    <a:pt x="11288288" y="543008"/>
                  </a:cubicBezTo>
                  <a:cubicBezTo>
                    <a:pt x="11381495" y="539930"/>
                    <a:pt x="11441207" y="499916"/>
                    <a:pt x="11529682" y="469713"/>
                  </a:cubicBezTo>
                  <a:lnTo>
                    <a:pt x="11612362" y="448952"/>
                  </a:lnTo>
                  <a:lnTo>
                    <a:pt x="11661848" y="465376"/>
                  </a:lnTo>
                  <a:cubicBezTo>
                    <a:pt x="11775323" y="503010"/>
                    <a:pt x="11929254" y="553535"/>
                    <a:pt x="12078128" y="595911"/>
                  </a:cubicBezTo>
                  <a:lnTo>
                    <a:pt x="12191999" y="625868"/>
                  </a:lnTo>
                  <a:lnTo>
                    <a:pt x="12191999" y="1072321"/>
                  </a:lnTo>
                  <a:lnTo>
                    <a:pt x="12191999" y="1334345"/>
                  </a:lnTo>
                  <a:lnTo>
                    <a:pt x="0" y="1334345"/>
                  </a:lnTo>
                  <a:lnTo>
                    <a:pt x="0" y="1072321"/>
                  </a:lnTo>
                  <a:lnTo>
                    <a:pt x="1" y="1072321"/>
                  </a:lnTo>
                  <a:lnTo>
                    <a:pt x="1" y="813658"/>
                  </a:lnTo>
                  <a:lnTo>
                    <a:pt x="20711" y="812426"/>
                  </a:lnTo>
                  <a:lnTo>
                    <a:pt x="22430" y="812443"/>
                  </a:lnTo>
                  <a:lnTo>
                    <a:pt x="108700" y="813260"/>
                  </a:lnTo>
                  <a:lnTo>
                    <a:pt x="170240" y="821105"/>
                  </a:lnTo>
                  <a:lnTo>
                    <a:pt x="192198" y="823904"/>
                  </a:lnTo>
                  <a:lnTo>
                    <a:pt x="192199" y="823904"/>
                  </a:lnTo>
                  <a:lnTo>
                    <a:pt x="170240" y="821105"/>
                  </a:lnTo>
                  <a:lnTo>
                    <a:pt x="108699" y="813259"/>
                  </a:lnTo>
                  <a:lnTo>
                    <a:pt x="22430" y="812443"/>
                  </a:lnTo>
                  <a:lnTo>
                    <a:pt x="20711" y="812426"/>
                  </a:lnTo>
                  <a:lnTo>
                    <a:pt x="20711" y="812426"/>
                  </a:lnTo>
                  <a:lnTo>
                    <a:pt x="20710" y="812426"/>
                  </a:lnTo>
                  <a:lnTo>
                    <a:pt x="0" y="813658"/>
                  </a:lnTo>
                  <a:lnTo>
                    <a:pt x="0" y="489071"/>
                  </a:lnTo>
                  <a:lnTo>
                    <a:pt x="43142" y="505751"/>
                  </a:lnTo>
                  <a:cubicBezTo>
                    <a:pt x="107870" y="530012"/>
                    <a:pt x="166772" y="548138"/>
                    <a:pt x="212081" y="543008"/>
                  </a:cubicBezTo>
                  <a:cubicBezTo>
                    <a:pt x="393318" y="522488"/>
                    <a:pt x="468403" y="482815"/>
                    <a:pt x="600448" y="460927"/>
                  </a:cubicBezTo>
                  <a:cubicBezTo>
                    <a:pt x="732493" y="439040"/>
                    <a:pt x="893017" y="433567"/>
                    <a:pt x="1004349" y="411680"/>
                  </a:cubicBezTo>
                  <a:cubicBezTo>
                    <a:pt x="1115680" y="389791"/>
                    <a:pt x="1113092" y="347383"/>
                    <a:pt x="1268437" y="329598"/>
                  </a:cubicBezTo>
                  <a:cubicBezTo>
                    <a:pt x="1423783" y="311814"/>
                    <a:pt x="1770725" y="298134"/>
                    <a:pt x="1936428" y="304974"/>
                  </a:cubicBezTo>
                  <a:cubicBezTo>
                    <a:pt x="2102131" y="311814"/>
                    <a:pt x="2184982" y="363799"/>
                    <a:pt x="2262655" y="370639"/>
                  </a:cubicBezTo>
                  <a:cubicBezTo>
                    <a:pt x="2340329" y="377479"/>
                    <a:pt x="2306671" y="335070"/>
                    <a:pt x="2402467" y="346015"/>
                  </a:cubicBezTo>
                  <a:cubicBezTo>
                    <a:pt x="2498264" y="356959"/>
                    <a:pt x="2635487" y="425359"/>
                    <a:pt x="2837437" y="436303"/>
                  </a:cubicBezTo>
                  <a:cubicBezTo>
                    <a:pt x="3039388" y="447247"/>
                    <a:pt x="3435523" y="415783"/>
                    <a:pt x="3614171" y="411680"/>
                  </a:cubicBezTo>
                  <a:cubicBezTo>
                    <a:pt x="3792819" y="407575"/>
                    <a:pt x="3769517" y="414416"/>
                    <a:pt x="3909329" y="411680"/>
                  </a:cubicBezTo>
                  <a:cubicBezTo>
                    <a:pt x="4049141" y="408943"/>
                    <a:pt x="4328764" y="397999"/>
                    <a:pt x="4453042" y="395263"/>
                  </a:cubicBezTo>
                  <a:cubicBezTo>
                    <a:pt x="4577318" y="392527"/>
                    <a:pt x="4585086" y="414414"/>
                    <a:pt x="4654993" y="395263"/>
                  </a:cubicBezTo>
                  <a:cubicBezTo>
                    <a:pt x="4724898" y="376111"/>
                    <a:pt x="4743022" y="321391"/>
                    <a:pt x="4872478" y="280350"/>
                  </a:cubicBezTo>
                  <a:cubicBezTo>
                    <a:pt x="5001933" y="239310"/>
                    <a:pt x="5263433" y="202374"/>
                    <a:pt x="5431725" y="149021"/>
                  </a:cubicBezTo>
                  <a:cubicBezTo>
                    <a:pt x="5536908" y="115676"/>
                    <a:pt x="5617817" y="59353"/>
                    <a:pt x="5706691" y="161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12" name="文本占位符 310"/>
          <p:cNvSpPr>
            <a:spLocks noGrp="1"/>
          </p:cNvSpPr>
          <p:nvPr>
            <p:ph type="body" sz="quarter" idx="21" hasCustomPrompt="1"/>
          </p:nvPr>
        </p:nvSpPr>
        <p:spPr>
          <a:xfrm>
            <a:off x="377662" y="243343"/>
            <a:ext cx="807865" cy="586334"/>
          </a:xfrm>
          <a:prstGeom prst="rect">
            <a:avLst/>
          </a:prstGeom>
        </p:spPr>
        <p:txBody>
          <a:bodyPr/>
          <a:lstStyle>
            <a:lvl1pPr marL="0" indent="0" algn="l">
              <a:buNone/>
              <a:defRPr sz="4000" b="1">
                <a:ln w="38100">
                  <a:noFill/>
                </a:ln>
                <a:solidFill>
                  <a:schemeClr val="tx1">
                    <a:lumMod val="85000"/>
                    <a:lumOff val="15000"/>
                  </a:schemeClr>
                </a:solidFill>
              </a:defRPr>
            </a:lvl1pPr>
          </a:lstStyle>
          <a:p>
            <a:pPr lvl="0"/>
            <a:r>
              <a:rPr kumimoji="1" lang="en-US" altLang="zh-CN" dirty="0" smtClean="0"/>
              <a:t>00</a:t>
            </a:r>
            <a:endParaRPr kumimoji="1" lang="zh-CN" altLang="en-US" dirty="0"/>
          </a:p>
        </p:txBody>
      </p:sp>
      <p:sp>
        <p:nvSpPr>
          <p:cNvPr id="13" name="文本占位符 310"/>
          <p:cNvSpPr>
            <a:spLocks noGrp="1"/>
          </p:cNvSpPr>
          <p:nvPr>
            <p:ph type="body" sz="quarter" idx="22"/>
          </p:nvPr>
        </p:nvSpPr>
        <p:spPr>
          <a:xfrm>
            <a:off x="1185527" y="367967"/>
            <a:ext cx="1868569" cy="337086"/>
          </a:xfrm>
          <a:prstGeom prst="rect">
            <a:avLst/>
          </a:prstGeom>
        </p:spPr>
        <p:txBody>
          <a:bodyPr anchor="ctr"/>
          <a:lstStyle>
            <a:lvl1pPr marL="0" indent="0" algn="l">
              <a:buNone/>
              <a:defRPr sz="1400" b="0">
                <a:ln w="38100">
                  <a:noFill/>
                </a:ln>
                <a:solidFill>
                  <a:schemeClr val="tx1">
                    <a:lumMod val="85000"/>
                    <a:lumOff val="15000"/>
                  </a:schemeClr>
                </a:solidFill>
              </a:defRPr>
            </a:lvl1pPr>
          </a:lstStyle>
          <a:p>
            <a:pPr lvl="0"/>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66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Century Gothic</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73996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6" r:id="rId1"/>
    <p:sldLayoutId id="2147483682" r:id="rId2"/>
    <p:sldLayoutId id="2147483687" r:id="rId3"/>
    <p:sldLayoutId id="2147483688" r:id="rId4"/>
    <p:sldLayoutId id="2147483689" r:id="rId5"/>
    <p:sldLayoutId id="2147483684" r:id="rId6"/>
    <p:sldLayoutId id="2147483662" r:id="rId7"/>
    <p:sldLayoutId id="2147483690"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087259"/>
      </p:ext>
    </p:extLst>
  </p:cSld>
  <p:clrMap bg1="lt1" tx1="dk1" bg2="lt2" tx2="dk2" accent1="accent1" accent2="accent2" accent3="accent3" accent4="accent4" accent5="accent5" accent6="accent6" hlink="hlink" folHlink="folHlink"/>
  <p:sldLayoutIdLst>
    <p:sldLayoutId id="2147483680" r:id="rId1"/>
    <p:sldLayoutId id="2147483685"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3.mp4"/><Relationship Id="rId7" Type="http://schemas.openxmlformats.org/officeDocument/2006/relationships/image" Target="../media/image1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video" Target="../media/media3.mp4"/></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8.png"/><Relationship Id="rId7" Type="http://schemas.openxmlformats.org/officeDocument/2006/relationships/image" Target="../media/image20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90.png"/><Relationship Id="rId11" Type="http://schemas.openxmlformats.org/officeDocument/2006/relationships/image" Target="../media/image240.png"/><Relationship Id="rId5" Type="http://schemas.openxmlformats.org/officeDocument/2006/relationships/image" Target="../media/image32.png"/><Relationship Id="rId10" Type="http://schemas.openxmlformats.org/officeDocument/2006/relationships/image" Target="../media/image230.png"/><Relationship Id="rId4" Type="http://schemas.openxmlformats.org/officeDocument/2006/relationships/image" Target="../media/image31.png"/><Relationship Id="rId9" Type="http://schemas.openxmlformats.org/officeDocument/2006/relationships/image" Target="../media/image220.png"/></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梯形 5"/>
          <p:cNvSpPr/>
          <p:nvPr/>
        </p:nvSpPr>
        <p:spPr>
          <a:xfrm rot="5400000">
            <a:off x="4495750" y="2900078"/>
            <a:ext cx="5460658" cy="1391861"/>
          </a:xfrm>
          <a:prstGeom prst="trapezoid">
            <a:avLst>
              <a:gd name="adj" fmla="val 60585"/>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42950" y="865679"/>
            <a:ext cx="5787198" cy="546065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Rectangle 96"/>
          <p:cNvSpPr/>
          <p:nvPr/>
        </p:nvSpPr>
        <p:spPr>
          <a:xfrm>
            <a:off x="928823" y="2055613"/>
            <a:ext cx="5580355" cy="3970318"/>
          </a:xfrm>
          <a:prstGeom prst="rect">
            <a:avLst/>
          </a:prstGeom>
          <a:noFill/>
        </p:spPr>
        <p:txBody>
          <a:bodyPr wrap="square">
            <a:spAutoFit/>
          </a:bodyPr>
          <a:lstStyle/>
          <a:p>
            <a:pPr marL="171450" indent="-171450">
              <a:buFont typeface="Arial" panose="020B0604020202020204" pitchFamily="34" charset="0"/>
              <a:buChar char="•"/>
            </a:pPr>
            <a:r>
              <a:rPr lang="zh-CN" altLang="en-US" dirty="0" smtClean="0">
                <a:latin typeface="华文细黑" panose="02010600040101010101" pitchFamily="2" charset="-122"/>
                <a:ea typeface="华文细黑" panose="02010600040101010101" pitchFamily="2" charset="-122"/>
                <a:cs typeface="Arial" panose="020B0604020202020204" pitchFamily="34" charset="0"/>
              </a:rPr>
              <a:t>腾讯</a:t>
            </a:r>
            <a:r>
              <a:rPr lang="en-US" altLang="zh-CN" dirty="0" smtClean="0">
                <a:latin typeface="华文细黑" panose="02010600040101010101" pitchFamily="2" charset="-122"/>
                <a:ea typeface="华文细黑" panose="02010600040101010101" pitchFamily="2" charset="-122"/>
                <a:cs typeface="Arial" panose="020B0604020202020204" pitchFamily="34" charset="0"/>
              </a:rPr>
              <a:t>QQ</a:t>
            </a:r>
            <a:r>
              <a:rPr lang="zh-CN" altLang="en-US" dirty="0" smtClean="0">
                <a:latin typeface="华文细黑" panose="02010600040101010101" pitchFamily="2" charset="-122"/>
                <a:ea typeface="华文细黑" panose="02010600040101010101" pitchFamily="2" charset="-122"/>
                <a:cs typeface="Arial" panose="020B0604020202020204" pitchFamily="34" charset="0"/>
              </a:rPr>
              <a:t>空间视频项目组</a:t>
            </a:r>
            <a:r>
              <a:rPr lang="en-US" altLang="zh-CN" dirty="0" smtClean="0">
                <a:latin typeface="华文细黑" panose="02010600040101010101" pitchFamily="2" charset="-122"/>
                <a:ea typeface="华文细黑" panose="02010600040101010101" pitchFamily="2" charset="-122"/>
                <a:cs typeface="Arial" panose="020B0604020202020204" pitchFamily="34" charset="0"/>
              </a:rPr>
              <a:t>iOS</a:t>
            </a:r>
            <a:r>
              <a:rPr lang="zh-CN" altLang="en-US" dirty="0" smtClean="0">
                <a:latin typeface="华文细黑" panose="02010600040101010101" pitchFamily="2" charset="-122"/>
                <a:ea typeface="华文细黑" panose="02010600040101010101" pitchFamily="2" charset="-122"/>
                <a:cs typeface="Arial" panose="020B0604020202020204" pitchFamily="34" charset="0"/>
              </a:rPr>
              <a:t>技术负责人</a:t>
            </a:r>
            <a:endParaRPr lang="en-US" altLang="zh-CN" dirty="0" smtClean="0">
              <a:latin typeface="华文细黑" panose="02010600040101010101" pitchFamily="2" charset="-122"/>
              <a:ea typeface="华文细黑" panose="02010600040101010101" pitchFamily="2" charset="-122"/>
              <a:cs typeface="Arial" panose="020B0604020202020204" pitchFamily="34" charset="0"/>
            </a:endParaRPr>
          </a:p>
          <a:p>
            <a:pPr marL="171450" indent="-171450">
              <a:buFont typeface="Arial" panose="020B0604020202020204" pitchFamily="34" charset="0"/>
              <a:buChar char="•"/>
            </a:pPr>
            <a:endParaRPr lang="en-US" altLang="zh-CN" dirty="0" smtClean="0">
              <a:latin typeface="华文细黑" panose="02010600040101010101" pitchFamily="2" charset="-122"/>
              <a:ea typeface="华文细黑" panose="02010600040101010101" pitchFamily="2" charset="-122"/>
              <a:cs typeface="Arial" panose="020B0604020202020204" pitchFamily="34" charset="0"/>
            </a:endParaRPr>
          </a:p>
          <a:p>
            <a:pPr marL="171450" indent="-1714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cs typeface="Arial" panose="020B0604020202020204" pitchFamily="34" charset="0"/>
              </a:rPr>
              <a:t>腾</a:t>
            </a:r>
            <a:r>
              <a:rPr lang="zh-CN" altLang="en-US" dirty="0" smtClean="0">
                <a:latin typeface="华文细黑" panose="02010600040101010101" pitchFamily="2" charset="-122"/>
                <a:ea typeface="华文细黑" panose="02010600040101010101" pitchFamily="2" charset="-122"/>
                <a:cs typeface="Arial" panose="020B0604020202020204" pitchFamily="34" charset="0"/>
              </a:rPr>
              <a:t>讯学院认证讲师，主讲课程</a:t>
            </a:r>
            <a:r>
              <a:rPr lang="en-US" altLang="zh-CN" dirty="0" smtClean="0">
                <a:latin typeface="华文细黑" panose="02010600040101010101" pitchFamily="2" charset="-122"/>
                <a:ea typeface="华文细黑" panose="02010600040101010101" pitchFamily="2" charset="-122"/>
                <a:cs typeface="Arial" panose="020B0604020202020204" pitchFamily="34" charset="0"/>
              </a:rPr>
              <a:t>《</a:t>
            </a:r>
            <a:r>
              <a:rPr lang="zh-CN" altLang="en-US" dirty="0" smtClean="0">
                <a:latin typeface="华文细黑" panose="02010600040101010101" pitchFamily="2" charset="-122"/>
                <a:ea typeface="华文细黑" panose="02010600040101010101" pitchFamily="2" charset="-122"/>
                <a:cs typeface="Arial" panose="020B0604020202020204" pitchFamily="34" charset="0"/>
              </a:rPr>
              <a:t>设计模式</a:t>
            </a:r>
            <a:r>
              <a:rPr lang="en-US" altLang="zh-CN" dirty="0" smtClean="0">
                <a:latin typeface="华文细黑" panose="02010600040101010101" pitchFamily="2" charset="-122"/>
                <a:ea typeface="华文细黑" panose="02010600040101010101" pitchFamily="2" charset="-122"/>
                <a:cs typeface="Arial" panose="020B0604020202020204" pitchFamily="34" charset="0"/>
              </a:rPr>
              <a:t>》</a:t>
            </a:r>
          </a:p>
          <a:p>
            <a:pPr marL="171450" indent="-171450">
              <a:buFont typeface="Arial" panose="020B0604020202020204" pitchFamily="34" charset="0"/>
              <a:buChar char="•"/>
            </a:pPr>
            <a:endParaRPr lang="en-US" altLang="zh-CN" dirty="0">
              <a:latin typeface="华文细黑" panose="02010600040101010101" pitchFamily="2" charset="-122"/>
              <a:ea typeface="华文细黑" panose="02010600040101010101" pitchFamily="2" charset="-122"/>
              <a:cs typeface="Arial" panose="020B0604020202020204" pitchFamily="34" charset="0"/>
            </a:endParaRPr>
          </a:p>
          <a:p>
            <a:pPr marL="171450" indent="-171450">
              <a:buFont typeface="Arial" panose="020B0604020202020204" pitchFamily="34" charset="0"/>
              <a:buChar char="•"/>
            </a:pPr>
            <a:r>
              <a:rPr lang="zh-CN" altLang="en-US" dirty="0" smtClean="0">
                <a:latin typeface="华文细黑" panose="02010600040101010101" pitchFamily="2" charset="-122"/>
                <a:ea typeface="华文细黑" panose="02010600040101010101" pitchFamily="2" charset="-122"/>
                <a:cs typeface="Arial" panose="020B0604020202020204" pitchFamily="34" charset="0"/>
              </a:rPr>
              <a:t>腾讯官方开源组件开发者</a:t>
            </a:r>
            <a:endParaRPr lang="en-US" altLang="zh-CN" dirty="0" smtClean="0">
              <a:latin typeface="华文细黑" panose="02010600040101010101" pitchFamily="2" charset="-122"/>
              <a:ea typeface="华文细黑" panose="02010600040101010101" pitchFamily="2" charset="-122"/>
              <a:cs typeface="Arial" panose="020B0604020202020204" pitchFamily="34" charset="0"/>
            </a:endParaRPr>
          </a:p>
          <a:p>
            <a:pPr marL="171450" indent="-171450">
              <a:buFont typeface="Arial" panose="020B0604020202020204" pitchFamily="34" charset="0"/>
              <a:buChar char="•"/>
            </a:pPr>
            <a:endParaRPr lang="en-US" altLang="zh-CN" dirty="0">
              <a:latin typeface="华文细黑" panose="02010600040101010101" pitchFamily="2" charset="-122"/>
              <a:ea typeface="华文细黑" panose="02010600040101010101" pitchFamily="2" charset="-122"/>
              <a:cs typeface="Arial" panose="020B0604020202020204" pitchFamily="34" charset="0"/>
            </a:endParaRPr>
          </a:p>
          <a:p>
            <a:pPr marL="171450" indent="-171450">
              <a:buFont typeface="Arial" panose="020B0604020202020204" pitchFamily="34" charset="0"/>
              <a:buChar char="•"/>
            </a:pPr>
            <a:r>
              <a:rPr lang="zh-CN" altLang="en-US" dirty="0" smtClean="0">
                <a:latin typeface="华文细黑" panose="02010600040101010101" pitchFamily="2" charset="-122"/>
                <a:ea typeface="华文细黑" panose="02010600040101010101" pitchFamily="2" charset="-122"/>
                <a:cs typeface="Arial" panose="020B0604020202020204" pitchFamily="34" charset="0"/>
              </a:rPr>
              <a:t>参与过</a:t>
            </a:r>
            <a:r>
              <a:rPr lang="en-US" altLang="zh-CN" dirty="0" smtClean="0">
                <a:latin typeface="华文细黑" panose="02010600040101010101" pitchFamily="2" charset="-122"/>
                <a:ea typeface="华文细黑" panose="02010600040101010101" pitchFamily="2" charset="-122"/>
                <a:cs typeface="Arial" panose="020B0604020202020204" pitchFamily="34" charset="0"/>
              </a:rPr>
              <a:t>QQ</a:t>
            </a:r>
            <a:r>
              <a:rPr lang="zh-CN" altLang="en-US" dirty="0" smtClean="0">
                <a:latin typeface="华文细黑" panose="02010600040101010101" pitchFamily="2" charset="-122"/>
                <a:ea typeface="华文细黑" panose="02010600040101010101" pitchFamily="2" charset="-122"/>
                <a:cs typeface="Arial" panose="020B0604020202020204" pitchFamily="34" charset="0"/>
              </a:rPr>
              <a:t>、</a:t>
            </a:r>
            <a:r>
              <a:rPr lang="en-US" altLang="zh-CN" dirty="0" smtClean="0">
                <a:latin typeface="华文细黑" panose="02010600040101010101" pitchFamily="2" charset="-122"/>
                <a:ea typeface="华文细黑" panose="02010600040101010101" pitchFamily="2" charset="-122"/>
                <a:cs typeface="Arial" panose="020B0604020202020204" pitchFamily="34" charset="0"/>
              </a:rPr>
              <a:t>QQ</a:t>
            </a:r>
            <a:r>
              <a:rPr lang="zh-CN" altLang="en-US" dirty="0" smtClean="0">
                <a:latin typeface="华文细黑" panose="02010600040101010101" pitchFamily="2" charset="-122"/>
                <a:ea typeface="华文细黑" panose="02010600040101010101" pitchFamily="2" charset="-122"/>
                <a:cs typeface="Arial" panose="020B0604020202020204" pitchFamily="34" charset="0"/>
              </a:rPr>
              <a:t>空间、企鹅</a:t>
            </a:r>
            <a:r>
              <a:rPr lang="en-US" altLang="zh-CN" dirty="0" smtClean="0">
                <a:latin typeface="华文细黑" panose="02010600040101010101" pitchFamily="2" charset="-122"/>
                <a:ea typeface="华文细黑" panose="02010600040101010101" pitchFamily="2" charset="-122"/>
                <a:cs typeface="Arial" panose="020B0604020202020204" pitchFamily="34" charset="0"/>
              </a:rPr>
              <a:t>MV</a:t>
            </a:r>
            <a:r>
              <a:rPr lang="zh-CN" altLang="en-US" dirty="0" smtClean="0">
                <a:latin typeface="华文细黑" panose="02010600040101010101" pitchFamily="2" charset="-122"/>
                <a:ea typeface="华文细黑" panose="02010600040101010101" pitchFamily="2" charset="-122"/>
                <a:cs typeface="Arial" panose="020B0604020202020204" pitchFamily="34" charset="0"/>
              </a:rPr>
              <a:t>、微云等多个项目开发</a:t>
            </a:r>
            <a:endParaRPr lang="en-US" altLang="zh-CN" dirty="0" smtClean="0">
              <a:latin typeface="华文细黑" panose="02010600040101010101" pitchFamily="2" charset="-122"/>
              <a:ea typeface="华文细黑" panose="02010600040101010101" pitchFamily="2" charset="-122"/>
              <a:cs typeface="Arial" panose="020B0604020202020204" pitchFamily="34" charset="0"/>
            </a:endParaRPr>
          </a:p>
          <a:p>
            <a:pPr marL="171450" indent="-171450">
              <a:buFont typeface="Arial" panose="020B0604020202020204" pitchFamily="34" charset="0"/>
              <a:buChar char="•"/>
            </a:pPr>
            <a:endParaRPr lang="en-US" altLang="zh-CN" dirty="0" smtClean="0">
              <a:latin typeface="华文细黑" panose="02010600040101010101" pitchFamily="2" charset="-122"/>
              <a:ea typeface="华文细黑" panose="02010600040101010101" pitchFamily="2" charset="-122"/>
              <a:cs typeface="Arial" panose="020B0604020202020204" pitchFamily="34" charset="0"/>
            </a:endParaRPr>
          </a:p>
          <a:p>
            <a:pPr marL="171450" indent="-171450">
              <a:buFont typeface="Arial" panose="020B0604020202020204" pitchFamily="34" charset="0"/>
              <a:buChar char="•"/>
            </a:pPr>
            <a:r>
              <a:rPr lang="zh-CN" altLang="en-US" dirty="0" smtClean="0">
                <a:latin typeface="华文细黑" panose="02010600040101010101" pitchFamily="2" charset="-122"/>
                <a:ea typeface="华文细黑" panose="02010600040101010101" pitchFamily="2" charset="-122"/>
                <a:cs typeface="Arial" panose="020B0604020202020204" pitchFamily="34" charset="0"/>
              </a:rPr>
              <a:t>主要从事视频、图像、特效相关的工作</a:t>
            </a:r>
            <a:endParaRPr lang="en-US" altLang="zh-CN" dirty="0" smtClean="0">
              <a:latin typeface="华文细黑" panose="02010600040101010101" pitchFamily="2" charset="-122"/>
              <a:ea typeface="华文细黑" panose="02010600040101010101" pitchFamily="2" charset="-122"/>
              <a:cs typeface="Arial" panose="020B0604020202020204" pitchFamily="34" charset="0"/>
            </a:endParaRPr>
          </a:p>
          <a:p>
            <a:pPr marL="171450" indent="-171450">
              <a:buFont typeface="Arial" panose="020B0604020202020204" pitchFamily="34" charset="0"/>
              <a:buChar char="•"/>
            </a:pPr>
            <a:endParaRPr lang="en-US" altLang="zh-CN" dirty="0">
              <a:latin typeface="华文细黑" panose="02010600040101010101" pitchFamily="2" charset="-122"/>
              <a:ea typeface="华文细黑" panose="02010600040101010101" pitchFamily="2" charset="-122"/>
              <a:cs typeface="Arial" panose="020B0604020202020204" pitchFamily="34" charset="0"/>
            </a:endParaRPr>
          </a:p>
          <a:p>
            <a:pPr marL="171450" indent="-171450">
              <a:buFont typeface="Arial" panose="020B0604020202020204" pitchFamily="34" charset="0"/>
              <a:buChar char="•"/>
            </a:pPr>
            <a:r>
              <a:rPr lang="zh-CN" altLang="en-US" dirty="0" smtClean="0">
                <a:latin typeface="华文细黑" panose="02010600040101010101" pitchFamily="2" charset="-122"/>
                <a:ea typeface="华文细黑" panose="02010600040101010101" pitchFamily="2" charset="-122"/>
                <a:cs typeface="Arial" panose="020B0604020202020204" pitchFamily="34" charset="0"/>
              </a:rPr>
              <a:t>数项国家发明专利第一发明人</a:t>
            </a:r>
            <a:endParaRPr lang="en-US" altLang="zh-CN" dirty="0" smtClean="0">
              <a:latin typeface="华文细黑" panose="02010600040101010101" pitchFamily="2" charset="-122"/>
              <a:ea typeface="华文细黑" panose="02010600040101010101" pitchFamily="2" charset="-122"/>
              <a:cs typeface="Arial" panose="020B0604020202020204" pitchFamily="34" charset="0"/>
            </a:endParaRPr>
          </a:p>
          <a:p>
            <a:endParaRPr lang="en-US" altLang="zh-CN" dirty="0" smtClean="0">
              <a:latin typeface="华文细黑" panose="02010600040101010101" pitchFamily="2" charset="-122"/>
              <a:ea typeface="华文细黑" panose="02010600040101010101" pitchFamily="2" charset="-122"/>
              <a:cs typeface="Arial" panose="020B0604020202020204" pitchFamily="34" charset="0"/>
            </a:endParaRPr>
          </a:p>
          <a:p>
            <a:pPr marL="171450" indent="-171450">
              <a:buFont typeface="Arial" panose="020B0604020202020204" pitchFamily="34" charset="0"/>
              <a:buChar char="•"/>
            </a:pPr>
            <a:endParaRPr lang="en-US" dirty="0">
              <a:latin typeface="华文细黑" panose="02010600040101010101" pitchFamily="2" charset="-122"/>
              <a:ea typeface="华文细黑" panose="02010600040101010101" pitchFamily="2" charset="-122"/>
              <a:cs typeface="Arial" panose="020B0604020202020204" pitchFamily="34" charset="0"/>
            </a:endParaRPr>
          </a:p>
        </p:txBody>
      </p:sp>
      <p:sp>
        <p:nvSpPr>
          <p:cNvPr id="177" name="Freeform 59"/>
          <p:cNvSpPr>
            <a:spLocks/>
          </p:cNvSpPr>
          <p:nvPr/>
        </p:nvSpPr>
        <p:spPr bwMode="auto">
          <a:xfrm flipH="1">
            <a:off x="1017359" y="1128831"/>
            <a:ext cx="4753928" cy="661795"/>
          </a:xfrm>
          <a:custGeom>
            <a:avLst/>
            <a:gdLst>
              <a:gd name="T0" fmla="*/ 0 w 1063"/>
              <a:gd name="T1" fmla="*/ 118 h 307"/>
              <a:gd name="T2" fmla="*/ 121 w 1063"/>
              <a:gd name="T3" fmla="*/ 0 h 307"/>
              <a:gd name="T4" fmla="*/ 1063 w 1063"/>
              <a:gd name="T5" fmla="*/ 0 h 307"/>
              <a:gd name="T6" fmla="*/ 1063 w 1063"/>
              <a:gd name="T7" fmla="*/ 307 h 307"/>
              <a:gd name="T8" fmla="*/ 0 w 1063"/>
              <a:gd name="T9" fmla="*/ 307 h 307"/>
              <a:gd name="T10" fmla="*/ 0 w 1063"/>
              <a:gd name="T11" fmla="*/ 118 h 307"/>
            </a:gdLst>
            <a:ahLst/>
            <a:cxnLst>
              <a:cxn ang="0">
                <a:pos x="T0" y="T1"/>
              </a:cxn>
              <a:cxn ang="0">
                <a:pos x="T2" y="T3"/>
              </a:cxn>
              <a:cxn ang="0">
                <a:pos x="T4" y="T5"/>
              </a:cxn>
              <a:cxn ang="0">
                <a:pos x="T6" y="T7"/>
              </a:cxn>
              <a:cxn ang="0">
                <a:pos x="T8" y="T9"/>
              </a:cxn>
              <a:cxn ang="0">
                <a:pos x="T10" y="T11"/>
              </a:cxn>
            </a:cxnLst>
            <a:rect l="0" t="0" r="r" b="b"/>
            <a:pathLst>
              <a:path w="1063" h="307">
                <a:moveTo>
                  <a:pt x="0" y="118"/>
                </a:moveTo>
                <a:lnTo>
                  <a:pt x="121" y="0"/>
                </a:lnTo>
                <a:lnTo>
                  <a:pt x="1063" y="0"/>
                </a:lnTo>
                <a:lnTo>
                  <a:pt x="1063" y="307"/>
                </a:lnTo>
                <a:lnTo>
                  <a:pt x="0" y="307"/>
                </a:lnTo>
                <a:lnTo>
                  <a:pt x="0" y="118"/>
                </a:lnTo>
                <a:close/>
              </a:path>
            </a:pathLst>
          </a:custGeom>
          <a:noFill/>
          <a:ln w="12700" cap="flat">
            <a:solidFill>
              <a:srgbClr val="00B4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r>
              <a:rPr lang="zh-CN" altLang="en-US" sz="3200" dirty="0" smtClean="0">
                <a:latin typeface="华文细黑" panose="02010600040101010101" pitchFamily="2" charset="-122"/>
                <a:ea typeface="华文细黑" panose="02010600040101010101" pitchFamily="2" charset="-122"/>
              </a:rPr>
              <a:t>柯灵杰（</a:t>
            </a:r>
            <a:r>
              <a:rPr lang="en-US" altLang="zh-CN" sz="3200" dirty="0" smtClean="0">
                <a:latin typeface="华文细黑" panose="02010600040101010101" pitchFamily="2" charset="-122"/>
                <a:ea typeface="华文细黑" panose="02010600040101010101" pitchFamily="2" charset="-122"/>
              </a:rPr>
              <a:t>lingtonke</a:t>
            </a:r>
            <a:r>
              <a:rPr lang="zh-CN" altLang="en-US" sz="3200" dirty="0" smtClean="0">
                <a:latin typeface="华文细黑" panose="02010600040101010101" pitchFamily="2" charset="-122"/>
                <a:ea typeface="华文细黑" panose="02010600040101010101" pitchFamily="2" charset="-122"/>
              </a:rPr>
              <a:t>）</a:t>
            </a:r>
            <a:endParaRPr lang="zh-CN" altLang="en-US" sz="3200" dirty="0">
              <a:latin typeface="华文细黑" panose="02010600040101010101" pitchFamily="2" charset="-122"/>
              <a:ea typeface="华文细黑" panose="02010600040101010101" pitchFamily="2" charset="-122"/>
            </a:endParaRPr>
          </a:p>
        </p:txBody>
      </p:sp>
      <p:sp>
        <p:nvSpPr>
          <p:cNvPr id="178" name="Freeform 10"/>
          <p:cNvSpPr>
            <a:spLocks/>
          </p:cNvSpPr>
          <p:nvPr/>
        </p:nvSpPr>
        <p:spPr bwMode="auto">
          <a:xfrm flipV="1">
            <a:off x="305156" y="624530"/>
            <a:ext cx="1098936" cy="5701808"/>
          </a:xfrm>
          <a:custGeom>
            <a:avLst/>
            <a:gdLst>
              <a:gd name="T0" fmla="*/ 84 w 422"/>
              <a:gd name="T1" fmla="*/ 0 h 1750"/>
              <a:gd name="T2" fmla="*/ 84 w 422"/>
              <a:gd name="T3" fmla="*/ 1021 h 1750"/>
              <a:gd name="T4" fmla="*/ 0 w 422"/>
              <a:gd name="T5" fmla="*/ 1106 h 1750"/>
              <a:gd name="T6" fmla="*/ 0 w 422"/>
              <a:gd name="T7" fmla="*/ 1251 h 1750"/>
              <a:gd name="T8" fmla="*/ 71 w 422"/>
              <a:gd name="T9" fmla="*/ 1322 h 1750"/>
              <a:gd name="T10" fmla="*/ 71 w 422"/>
              <a:gd name="T11" fmla="*/ 1750 h 1750"/>
              <a:gd name="T12" fmla="*/ 422 w 422"/>
              <a:gd name="T13" fmla="*/ 1750 h 1750"/>
            </a:gdLst>
            <a:ahLst/>
            <a:cxnLst>
              <a:cxn ang="0">
                <a:pos x="T0" y="T1"/>
              </a:cxn>
              <a:cxn ang="0">
                <a:pos x="T2" y="T3"/>
              </a:cxn>
              <a:cxn ang="0">
                <a:pos x="T4" y="T5"/>
              </a:cxn>
              <a:cxn ang="0">
                <a:pos x="T6" y="T7"/>
              </a:cxn>
              <a:cxn ang="0">
                <a:pos x="T8" y="T9"/>
              </a:cxn>
              <a:cxn ang="0">
                <a:pos x="T10" y="T11"/>
              </a:cxn>
              <a:cxn ang="0">
                <a:pos x="T12" y="T13"/>
              </a:cxn>
            </a:cxnLst>
            <a:rect l="0" t="0" r="r" b="b"/>
            <a:pathLst>
              <a:path w="422" h="1750">
                <a:moveTo>
                  <a:pt x="84" y="0"/>
                </a:moveTo>
                <a:lnTo>
                  <a:pt x="84" y="1021"/>
                </a:lnTo>
                <a:lnTo>
                  <a:pt x="0" y="1106"/>
                </a:lnTo>
                <a:lnTo>
                  <a:pt x="0" y="1251"/>
                </a:lnTo>
                <a:lnTo>
                  <a:pt x="71" y="1322"/>
                </a:lnTo>
                <a:lnTo>
                  <a:pt x="71" y="1750"/>
                </a:lnTo>
                <a:lnTo>
                  <a:pt x="422" y="1750"/>
                </a:lnTo>
              </a:path>
            </a:pathLst>
          </a:custGeom>
          <a:noFill/>
          <a:ln w="12700" cap="flat">
            <a:solidFill>
              <a:srgbClr val="00B4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AutoShape 4" descr="https://imgsa.baidu.com/baike/c0%3Dbaike80%2C5%2C5%2C80%2C26/sign=b206908ed658ccbf0fb1bd6878b1d75b/8ad4b31c8701a18b860e2b73992f07082838fe2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80" name="图片 1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588" y="1720274"/>
            <a:ext cx="1075834" cy="1075834"/>
          </a:xfrm>
          <a:prstGeom prst="rect">
            <a:avLst/>
          </a:prstGeom>
        </p:spPr>
      </p:pic>
      <p:pic>
        <p:nvPicPr>
          <p:cNvPr id="181" name="图片 1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5743" y="1759550"/>
            <a:ext cx="1164859" cy="1164859"/>
          </a:xfrm>
          <a:prstGeom prst="rect">
            <a:avLst/>
          </a:prstGeom>
        </p:spPr>
      </p:pic>
      <p:pic>
        <p:nvPicPr>
          <p:cNvPr id="182" name="图片 18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5105" y="1822537"/>
            <a:ext cx="984917" cy="984917"/>
          </a:xfrm>
          <a:prstGeom prst="rect">
            <a:avLst/>
          </a:prstGeom>
        </p:spPr>
      </p:pic>
      <p:pic>
        <p:nvPicPr>
          <p:cNvPr id="183" name="图片 4"/>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7445" y1="38516" x2="47445" y2="38516"/>
                        <a14:foregroundMark x1="35401" y1="26855" x2="35401" y2="26855"/>
                        <a14:foregroundMark x1="25182" y1="32862" x2="25182" y2="32862"/>
                        <a14:foregroundMark x1="29197" y1="48410" x2="29197" y2="48410"/>
                        <a14:foregroundMark x1="43066" y1="50883" x2="43066" y2="50883"/>
                        <a14:foregroundMark x1="62774" y1="60777" x2="62774" y2="60777"/>
                      </a14:backgroundRemoval>
                    </a14:imgEffect>
                  </a14:imgLayer>
                </a14:imgProps>
              </a:ext>
              <a:ext uri="{28A0092B-C50C-407E-A947-70E740481C1C}">
                <a14:useLocalDpi xmlns:a14="http://schemas.microsoft.com/office/drawing/2010/main" val="0"/>
              </a:ext>
            </a:extLst>
          </a:blip>
          <a:srcRect/>
          <a:stretch>
            <a:fillRect/>
          </a:stretch>
        </p:blipFill>
        <p:spPr bwMode="auto">
          <a:xfrm>
            <a:off x="8057876" y="3042554"/>
            <a:ext cx="1093546" cy="112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 name="图片 183"/>
          <p:cNvPicPr>
            <a:picLocks noChangeAspect="1"/>
          </p:cNvPicPr>
          <p:nvPr/>
        </p:nvPicPr>
        <p:blipFill>
          <a:blip r:embed="rId7">
            <a:extLst>
              <a:ext uri="{BEBA8EAE-BF5A-486C-A8C5-ECC9F3942E4B}">
                <a14:imgProps xmlns:a14="http://schemas.microsoft.com/office/drawing/2010/main">
                  <a14:imgLayer r:embed="rId8">
                    <a14:imgEffect>
                      <a14:backgroundRemoval t="789" b="100000" l="0" r="100000">
                        <a14:foregroundMark x1="46296" y1="22288" x2="46296" y2="22288"/>
                        <a14:foregroundMark x1="18519" y1="19329" x2="18519" y2="19329"/>
                        <a14:foregroundMark x1="44650" y1="8481" x2="44650" y2="8481"/>
                        <a14:foregroundMark x1="77778" y1="64892" x2="77778" y2="64892"/>
                        <a14:foregroundMark x1="44239" y1="65878" x2="44239" y2="65878"/>
                        <a14:foregroundMark x1="69753" y1="28797" x2="69753" y2="28797"/>
                        <a14:foregroundMark x1="71811" y1="21302" x2="71811" y2="21302"/>
                        <a14:foregroundMark x1="72222" y1="17357" x2="72222" y2="17357"/>
                      </a14:backgroundRemoval>
                    </a14:imgEffect>
                  </a14:imgLayer>
                </a14:imgProps>
              </a:ext>
            </a:extLst>
          </a:blip>
          <a:stretch>
            <a:fillRect/>
          </a:stretch>
        </p:blipFill>
        <p:spPr>
          <a:xfrm>
            <a:off x="10767064" y="3041379"/>
            <a:ext cx="1030631" cy="1075165"/>
          </a:xfrm>
          <a:prstGeom prst="rect">
            <a:avLst/>
          </a:prstGeom>
        </p:spPr>
      </p:pic>
      <p:pic>
        <p:nvPicPr>
          <p:cNvPr id="185" name="Picture 6" descr="http://logos-download.com/wp-content/uploads/2016/04/Tencent_logo_logotype_emblem_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3169" y="4612799"/>
            <a:ext cx="2997225" cy="501459"/>
          </a:xfrm>
          <a:prstGeom prst="rect">
            <a:avLst/>
          </a:prstGeom>
          <a:noFill/>
          <a:extLst>
            <a:ext uri="{909E8E84-426E-40DD-AFC4-6F175D3DCCD1}">
              <a14:hiddenFill xmlns:a14="http://schemas.microsoft.com/office/drawing/2010/main">
                <a:solidFill>
                  <a:srgbClr val="FFFFFF"/>
                </a:solidFill>
              </a14:hiddenFill>
            </a:ext>
          </a:extLst>
        </p:spPr>
      </p:pic>
      <p:pic>
        <p:nvPicPr>
          <p:cNvPr id="186" name="图片 185"/>
          <p:cNvPicPr>
            <a:picLocks noChangeAspect="1"/>
          </p:cNvPicPr>
          <p:nvPr/>
        </p:nvPicPr>
        <p:blipFill>
          <a:blip r:embed="rId10"/>
          <a:stretch>
            <a:fillRect/>
          </a:stretch>
        </p:blipFill>
        <p:spPr>
          <a:xfrm>
            <a:off x="9381878" y="3105168"/>
            <a:ext cx="1136175" cy="1093833"/>
          </a:xfrm>
          <a:prstGeom prst="rect">
            <a:avLst/>
          </a:prstGeom>
        </p:spPr>
      </p:pic>
      <p:sp>
        <p:nvSpPr>
          <p:cNvPr id="187" name="文本框 186"/>
          <p:cNvSpPr txBox="1"/>
          <p:nvPr/>
        </p:nvSpPr>
        <p:spPr>
          <a:xfrm>
            <a:off x="8268026" y="514898"/>
            <a:ext cx="2963676" cy="646331"/>
          </a:xfrm>
          <a:prstGeom prst="rect">
            <a:avLst/>
          </a:prstGeom>
          <a:noFill/>
        </p:spPr>
        <p:txBody>
          <a:bodyPr wrap="square" rtlCol="0">
            <a:spAutoFit/>
          </a:bodyPr>
          <a:lstStyle/>
          <a:p>
            <a:pPr algn="r"/>
            <a:r>
              <a:rPr lang="zh-CN" altLang="en-US" sz="3600" b="1" dirty="0" smtClean="0">
                <a:latin typeface="微软雅黑" panose="020B0503020204020204" pitchFamily="34" charset="-122"/>
                <a:ea typeface="微软雅黑" panose="020B0503020204020204" pitchFamily="34" charset="-122"/>
              </a:rPr>
              <a:t>个人介绍</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37010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nvPr>
        </p:nvSpPr>
        <p:spPr/>
        <p:txBody>
          <a:bodyPr/>
          <a:lstStyle/>
          <a:p>
            <a:r>
              <a:rPr lang="en-US" altLang="zh-CN" dirty="0" smtClean="0"/>
              <a:t>01</a:t>
            </a:r>
            <a:endParaRPr lang="zh-CN" altLang="en-US" dirty="0"/>
          </a:p>
        </p:txBody>
      </p:sp>
      <p:sp>
        <p:nvSpPr>
          <p:cNvPr id="3" name="文本占位符 2"/>
          <p:cNvSpPr>
            <a:spLocks noGrp="1"/>
          </p:cNvSpPr>
          <p:nvPr>
            <p:ph type="body" sz="quarter" idx="22"/>
          </p:nvPr>
        </p:nvSpPr>
        <p:spPr/>
        <p:txBody>
          <a:bodyPr/>
          <a:lstStyle/>
          <a:p>
            <a:r>
              <a:rPr lang="en-US" altLang="zh-CN" dirty="0" err="1" smtClean="0"/>
              <a:t>ARKit</a:t>
            </a:r>
            <a:endParaRPr lang="zh-CN" alt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2720" t="1394" r="3074" b="1166"/>
          <a:stretch/>
        </p:blipFill>
        <p:spPr>
          <a:xfrm>
            <a:off x="8031638" y="536510"/>
            <a:ext cx="3355942" cy="6004874"/>
          </a:xfrm>
          <a:prstGeom prst="rect">
            <a:avLst/>
          </a:prstGeom>
        </p:spPr>
      </p:pic>
      <p:sp>
        <p:nvSpPr>
          <p:cNvPr id="6" name="文本框 5"/>
          <p:cNvSpPr txBox="1"/>
          <p:nvPr/>
        </p:nvSpPr>
        <p:spPr>
          <a:xfrm>
            <a:off x="895356" y="1546233"/>
            <a:ext cx="6711885" cy="1015663"/>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smtClean="0"/>
              <a:t>摄像头</a:t>
            </a:r>
            <a:r>
              <a:rPr lang="zh-CN" altLang="en-US" sz="2000" dirty="0"/>
              <a:t>和陀螺仪不能</a:t>
            </a:r>
            <a:r>
              <a:rPr lang="zh-CN" altLang="en-US" sz="2000" dirty="0" smtClean="0"/>
              <a:t>中断</a:t>
            </a:r>
            <a:endParaRPr lang="en-US" altLang="zh-CN" sz="2000" dirty="0" smtClean="0"/>
          </a:p>
          <a:p>
            <a:pPr marL="285750" indent="-285750">
              <a:buFont typeface="Arial" panose="020B0604020202020204" pitchFamily="34" charset="0"/>
              <a:buChar char="•"/>
            </a:pPr>
            <a:r>
              <a:rPr lang="zh-CN" altLang="en-US" sz="2000" dirty="0" smtClean="0"/>
              <a:t>平面</a:t>
            </a:r>
            <a:r>
              <a:rPr lang="zh-CN" altLang="en-US" sz="2000" dirty="0"/>
              <a:t>要有一定的</a:t>
            </a:r>
            <a:r>
              <a:rPr lang="zh-CN" altLang="en-US" sz="2000" dirty="0" smtClean="0"/>
              <a:t>纹理</a:t>
            </a:r>
            <a:endParaRPr lang="en-US" altLang="zh-CN" sz="2000" dirty="0" smtClean="0"/>
          </a:p>
          <a:p>
            <a:pPr marL="285750" indent="-285750">
              <a:buFont typeface="Arial" panose="020B0604020202020204" pitchFamily="34" charset="0"/>
              <a:buChar char="•"/>
            </a:pPr>
            <a:r>
              <a:rPr lang="zh-CN" altLang="en-US" sz="2000" dirty="0" smtClean="0"/>
              <a:t>平面</a:t>
            </a:r>
            <a:r>
              <a:rPr lang="zh-CN" altLang="en-US" sz="2000" dirty="0"/>
              <a:t>本身是静态</a:t>
            </a:r>
            <a:r>
              <a:rPr lang="zh-CN" altLang="en-US" sz="2000" dirty="0" smtClean="0"/>
              <a:t>的</a:t>
            </a:r>
            <a:endParaRPr lang="en-US" altLang="zh-CN" sz="2000" dirty="0" smtClean="0"/>
          </a:p>
        </p:txBody>
      </p:sp>
      <p:sp>
        <p:nvSpPr>
          <p:cNvPr id="7" name="文本框 6"/>
          <p:cNvSpPr txBox="1"/>
          <p:nvPr/>
        </p:nvSpPr>
        <p:spPr>
          <a:xfrm>
            <a:off x="895357" y="3403076"/>
            <a:ext cx="6711885" cy="2554545"/>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t>不支持竖直</a:t>
            </a:r>
            <a:r>
              <a:rPr lang="zh-CN" altLang="en-US" sz="2000" dirty="0" smtClean="0"/>
              <a:t>平面</a:t>
            </a:r>
            <a:endParaRPr lang="en-US" altLang="zh-CN" sz="2000" dirty="0" smtClean="0"/>
          </a:p>
          <a:p>
            <a:pPr marL="285750" indent="-285750">
              <a:buFont typeface="Arial" panose="020B0604020202020204" pitchFamily="34" charset="0"/>
              <a:buChar char="•"/>
            </a:pPr>
            <a:r>
              <a:rPr lang="zh-CN" altLang="en-US" sz="2000" dirty="0" smtClean="0"/>
              <a:t>不</a:t>
            </a:r>
            <a:r>
              <a:rPr lang="zh-CN" altLang="en-US" sz="2000" dirty="0"/>
              <a:t>支持前置</a:t>
            </a:r>
            <a:r>
              <a:rPr lang="zh-CN" altLang="en-US" sz="2000" dirty="0" smtClean="0"/>
              <a:t>摄像头</a:t>
            </a:r>
            <a:endParaRPr lang="en-US" altLang="zh-CN" sz="2000" dirty="0" smtClean="0"/>
          </a:p>
          <a:p>
            <a:pPr marL="285750" indent="-285750">
              <a:buFont typeface="Arial" panose="020B0604020202020204" pitchFamily="34" charset="0"/>
              <a:buChar char="•"/>
            </a:pPr>
            <a:r>
              <a:rPr lang="zh-CN" altLang="en-US" sz="2000" dirty="0" smtClean="0"/>
              <a:t>平面</a:t>
            </a:r>
            <a:r>
              <a:rPr lang="zh-CN" altLang="en-US" sz="2000" dirty="0"/>
              <a:t>的边界不精</a:t>
            </a:r>
            <a:r>
              <a:rPr lang="zh-CN" altLang="en-US" sz="2000" dirty="0" smtClean="0"/>
              <a:t>准</a:t>
            </a:r>
            <a:endParaRPr lang="en-US" altLang="zh-CN" sz="2000" dirty="0" smtClean="0"/>
          </a:p>
          <a:p>
            <a:pPr marL="285750" indent="-285750">
              <a:buFont typeface="Arial" panose="020B0604020202020204" pitchFamily="34" charset="0"/>
              <a:buChar char="•"/>
            </a:pPr>
            <a:r>
              <a:rPr lang="en-US" altLang="zh-CN" sz="2000" dirty="0" smtClean="0"/>
              <a:t>CPU </a:t>
            </a:r>
            <a:r>
              <a:rPr lang="zh-CN" altLang="en-US" sz="2000" dirty="0"/>
              <a:t>消耗</a:t>
            </a:r>
            <a:r>
              <a:rPr lang="zh-CN" altLang="en-US" sz="2000" dirty="0" smtClean="0"/>
              <a:t>：</a:t>
            </a:r>
            <a:endParaRPr lang="en-US" altLang="zh-CN" sz="2000" dirty="0" smtClean="0"/>
          </a:p>
          <a:p>
            <a:pPr marL="285750" indent="-285750">
              <a:buFont typeface="Arial" panose="020B0604020202020204" pitchFamily="34" charset="0"/>
              <a:buChar char="•"/>
            </a:pPr>
            <a:r>
              <a:rPr lang="en-US" altLang="zh-CN" sz="2000" dirty="0" smtClean="0"/>
              <a:t>iPhone </a:t>
            </a:r>
            <a:r>
              <a:rPr lang="en-US" altLang="zh-CN" sz="2000" dirty="0"/>
              <a:t>6s</a:t>
            </a:r>
            <a:r>
              <a:rPr lang="zh-CN" altLang="en-US" sz="2000" dirty="0"/>
              <a:t>，</a:t>
            </a:r>
            <a:r>
              <a:rPr lang="en-US" altLang="zh-CN" sz="2000" dirty="0"/>
              <a:t>25%</a:t>
            </a:r>
            <a:r>
              <a:rPr lang="zh-CN" altLang="en-US" sz="2000" dirty="0"/>
              <a:t>～</a:t>
            </a:r>
            <a:r>
              <a:rPr lang="en-US" altLang="zh-CN" sz="2000" dirty="0"/>
              <a:t>30%</a:t>
            </a:r>
            <a:r>
              <a:rPr lang="zh-CN" altLang="en-US" sz="2000" dirty="0" smtClean="0"/>
              <a:t>；</a:t>
            </a:r>
            <a:endParaRPr lang="en-US" altLang="zh-CN" sz="2000" dirty="0" smtClean="0"/>
          </a:p>
          <a:p>
            <a:pPr marL="285750" indent="-285750">
              <a:buFont typeface="Arial" panose="020B0604020202020204" pitchFamily="34" charset="0"/>
              <a:buChar char="•"/>
            </a:pPr>
            <a:r>
              <a:rPr lang="en-US" altLang="zh-CN" sz="2000" dirty="0" smtClean="0"/>
              <a:t>iPhone </a:t>
            </a:r>
            <a:r>
              <a:rPr lang="en-US" altLang="zh-CN" sz="2000" dirty="0"/>
              <a:t>7 </a:t>
            </a:r>
            <a:r>
              <a:rPr lang="zh-CN" altLang="en-US" sz="2000" dirty="0"/>
              <a:t>及以上，</a:t>
            </a:r>
            <a:r>
              <a:rPr lang="en-US" altLang="zh-CN" sz="2000" dirty="0"/>
              <a:t>10%</a:t>
            </a:r>
            <a:r>
              <a:rPr lang="zh-CN" altLang="en-US" sz="2000" dirty="0"/>
              <a:t>～</a:t>
            </a:r>
            <a:r>
              <a:rPr lang="en-US" altLang="zh-CN" sz="2000" dirty="0"/>
              <a:t>15</a:t>
            </a:r>
            <a:r>
              <a:rPr lang="en-US" altLang="zh-CN" sz="2000" dirty="0" smtClean="0"/>
              <a:t>%</a:t>
            </a:r>
          </a:p>
          <a:p>
            <a:pPr marL="285750" indent="-285750">
              <a:buFont typeface="Arial" panose="020B0604020202020204" pitchFamily="34" charset="0"/>
              <a:buChar char="•"/>
            </a:pPr>
            <a:r>
              <a:rPr lang="zh-CN" altLang="en-US" sz="2000" dirty="0" smtClean="0"/>
              <a:t>没有</a:t>
            </a:r>
            <a:r>
              <a:rPr lang="zh-CN" altLang="en-US" sz="2000" dirty="0"/>
              <a:t>使用 </a:t>
            </a:r>
            <a:r>
              <a:rPr lang="en-US" altLang="zh-CN" sz="2000" dirty="0"/>
              <a:t>iPhone 7 Plus </a:t>
            </a:r>
            <a:r>
              <a:rPr lang="zh-CN" altLang="en-US" sz="2000" dirty="0"/>
              <a:t>的双</a:t>
            </a:r>
            <a:r>
              <a:rPr lang="zh-CN" altLang="en-US" sz="2000" dirty="0" smtClean="0"/>
              <a:t>摄像头</a:t>
            </a:r>
            <a:endParaRPr lang="en-US" altLang="zh-CN" sz="2000" dirty="0" smtClean="0"/>
          </a:p>
          <a:p>
            <a:pPr marL="285750" indent="-285750">
              <a:buFont typeface="Arial" panose="020B0604020202020204" pitchFamily="34" charset="0"/>
              <a:buChar char="•"/>
            </a:pPr>
            <a:r>
              <a:rPr lang="zh-CN" altLang="en-US" sz="2000" dirty="0" smtClean="0"/>
              <a:t>不支持</a:t>
            </a:r>
            <a:r>
              <a:rPr lang="en-US" altLang="zh-CN" sz="2000" dirty="0" smtClean="0"/>
              <a:t>Marker</a:t>
            </a:r>
            <a:endParaRPr lang="zh-CN" altLang="en-US" sz="2000" dirty="0"/>
          </a:p>
        </p:txBody>
      </p:sp>
      <p:sp>
        <p:nvSpPr>
          <p:cNvPr id="8" name="文本框 7"/>
          <p:cNvSpPr txBox="1"/>
          <p:nvPr/>
        </p:nvSpPr>
        <p:spPr>
          <a:xfrm>
            <a:off x="1817123" y="947696"/>
            <a:ext cx="1548246" cy="461665"/>
          </a:xfrm>
          <a:prstGeom prst="rect">
            <a:avLst/>
          </a:prstGeom>
          <a:noFill/>
        </p:spPr>
        <p:txBody>
          <a:bodyPr wrap="square" rtlCol="0">
            <a:spAutoFit/>
          </a:bodyPr>
          <a:lstStyle/>
          <a:p>
            <a:r>
              <a:rPr lang="zh-CN" altLang="en-US" sz="2400" dirty="0" smtClean="0"/>
              <a:t>场景要求</a:t>
            </a:r>
            <a:endParaRPr lang="zh-CN" altLang="en-US" sz="2400" dirty="0"/>
          </a:p>
        </p:txBody>
      </p:sp>
      <p:sp>
        <p:nvSpPr>
          <p:cNvPr id="9" name="文本框 8"/>
          <p:cNvSpPr txBox="1"/>
          <p:nvPr/>
        </p:nvSpPr>
        <p:spPr>
          <a:xfrm>
            <a:off x="1817123" y="2929144"/>
            <a:ext cx="1548246" cy="461665"/>
          </a:xfrm>
          <a:prstGeom prst="rect">
            <a:avLst/>
          </a:prstGeom>
          <a:noFill/>
        </p:spPr>
        <p:txBody>
          <a:bodyPr wrap="square" rtlCol="0">
            <a:spAutoFit/>
          </a:bodyPr>
          <a:lstStyle/>
          <a:p>
            <a:r>
              <a:rPr lang="zh-CN" altLang="en-US" sz="2400" dirty="0" smtClean="0"/>
              <a:t>局限性</a:t>
            </a:r>
            <a:endParaRPr lang="zh-CN" altLang="en-US" sz="2400" dirty="0"/>
          </a:p>
        </p:txBody>
      </p:sp>
    </p:spTree>
    <p:extLst>
      <p:ext uri="{BB962C8B-B14F-4D97-AF65-F5344CB8AC3E}">
        <p14:creationId xmlns:p14="http://schemas.microsoft.com/office/powerpoint/2010/main" val="19361989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02</a:t>
            </a:r>
            <a:endParaRPr kumimoji="1" lang="zh-CN" altLang="en-US" dirty="0"/>
          </a:p>
        </p:txBody>
      </p:sp>
      <p:sp>
        <p:nvSpPr>
          <p:cNvPr id="3" name="文本占位符 2"/>
          <p:cNvSpPr>
            <a:spLocks noGrp="1"/>
          </p:cNvSpPr>
          <p:nvPr>
            <p:ph type="body" sz="quarter" idx="11"/>
          </p:nvPr>
        </p:nvSpPr>
        <p:spPr/>
        <p:txBody>
          <a:bodyPr/>
          <a:lstStyle/>
          <a:p>
            <a:r>
              <a:rPr kumimoji="1" lang="zh-CN" altLang="en-US" dirty="0" smtClean="0"/>
              <a:t>当</a:t>
            </a:r>
            <a:r>
              <a:rPr kumimoji="1" lang="en-US" altLang="zh-CN" dirty="0" smtClean="0"/>
              <a:t>AR</a:t>
            </a:r>
            <a:r>
              <a:rPr kumimoji="1" lang="zh-CN" altLang="en-US" dirty="0" smtClean="0"/>
              <a:t>遇上贴纸</a:t>
            </a:r>
            <a:endParaRPr kumimoji="1" lang="zh-CN" altLang="en-US" dirty="0"/>
          </a:p>
        </p:txBody>
      </p:sp>
    </p:spTree>
    <p:extLst>
      <p:ext uri="{BB962C8B-B14F-4D97-AF65-F5344CB8AC3E}">
        <p14:creationId xmlns:p14="http://schemas.microsoft.com/office/powerpoint/2010/main" val="603631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nvPr>
        </p:nvSpPr>
        <p:spPr/>
        <p:txBody>
          <a:bodyPr/>
          <a:lstStyle/>
          <a:p>
            <a:r>
              <a:rPr kumimoji="1" lang="en-US" altLang="zh-CN" dirty="0" smtClean="0"/>
              <a:t>01</a:t>
            </a:r>
            <a:endParaRPr kumimoji="1" lang="zh-CN" altLang="en-US" dirty="0"/>
          </a:p>
        </p:txBody>
      </p:sp>
      <p:sp>
        <p:nvSpPr>
          <p:cNvPr id="3" name="文本占位符 2"/>
          <p:cNvSpPr>
            <a:spLocks noGrp="1"/>
          </p:cNvSpPr>
          <p:nvPr>
            <p:ph type="body" sz="quarter" idx="22"/>
          </p:nvPr>
        </p:nvSpPr>
        <p:spPr/>
        <p:txBody>
          <a:bodyPr/>
          <a:lstStyle/>
          <a:p>
            <a:r>
              <a:rPr kumimoji="1" lang="zh-CN" altLang="en-US" dirty="0" smtClean="0"/>
              <a:t>选题背景</a:t>
            </a:r>
            <a:endParaRPr kumimoji="1" lang="zh-CN" altLang="en-US" dirty="0"/>
          </a:p>
        </p:txBody>
      </p:sp>
      <p:sp>
        <p:nvSpPr>
          <p:cNvPr id="13" name="文本框 12"/>
          <p:cNvSpPr txBox="1"/>
          <p:nvPr/>
        </p:nvSpPr>
        <p:spPr>
          <a:xfrm>
            <a:off x="3948545" y="2826327"/>
            <a:ext cx="4222866" cy="923330"/>
          </a:xfrm>
          <a:prstGeom prst="rect">
            <a:avLst/>
          </a:prstGeom>
          <a:noFill/>
        </p:spPr>
        <p:txBody>
          <a:bodyPr wrap="square" rtlCol="0">
            <a:spAutoFit/>
          </a:bodyPr>
          <a:lstStyle/>
          <a:p>
            <a:r>
              <a:rPr lang="en-US" altLang="zh-CN" sz="5400" dirty="0" smtClean="0"/>
              <a:t>AR+</a:t>
            </a:r>
            <a:r>
              <a:rPr lang="zh-CN" altLang="en-US" sz="5400" dirty="0" smtClean="0"/>
              <a:t>贴纸</a:t>
            </a:r>
            <a:r>
              <a:rPr lang="en-US" altLang="zh-CN" sz="5400" dirty="0" smtClean="0"/>
              <a:t>=</a:t>
            </a:r>
            <a:r>
              <a:rPr lang="zh-CN" altLang="en-US" sz="5400" dirty="0" smtClean="0"/>
              <a:t>？</a:t>
            </a:r>
            <a:endParaRPr lang="zh-CN" altLang="en-US" sz="5400" dirty="0"/>
          </a:p>
        </p:txBody>
      </p:sp>
      <p:pic>
        <p:nvPicPr>
          <p:cNvPr id="24" name="落叶">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3886200" cy="6858000"/>
          </a:xfrm>
          <a:prstGeom prst="rect">
            <a:avLst/>
          </a:prstGeom>
        </p:spPr>
      </p:pic>
      <p:pic>
        <p:nvPicPr>
          <p:cNvPr id="35" name="星空">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8305800" y="0"/>
            <a:ext cx="3886200" cy="6858000"/>
          </a:xfrm>
          <a:prstGeom prst="rect">
            <a:avLst/>
          </a:prstGeom>
        </p:spPr>
      </p:pic>
    </p:spTree>
    <p:extLst>
      <p:ext uri="{BB962C8B-B14F-4D97-AF65-F5344CB8AC3E}">
        <p14:creationId xmlns:p14="http://schemas.microsoft.com/office/powerpoint/2010/main" val="95723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4"/>
                </p:tgtEl>
              </p:cMediaNode>
            </p:video>
            <p:video>
              <p:cMediaNode vol="80000">
                <p:cTn id="12" fill="hold" display="0">
                  <p:stCondLst>
                    <p:cond delay="indefinite"/>
                  </p:stCondLst>
                </p:cTn>
                <p:tgtEl>
                  <p:spTgt spid="3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nvPr>
        </p:nvSpPr>
        <p:spPr/>
        <p:txBody>
          <a:bodyPr/>
          <a:lstStyle/>
          <a:p>
            <a:r>
              <a:rPr lang="en-US" altLang="zh-CN" dirty="0" smtClean="0"/>
              <a:t>02</a:t>
            </a:r>
            <a:endParaRPr lang="zh-CN" altLang="en-US" dirty="0"/>
          </a:p>
        </p:txBody>
      </p:sp>
      <p:sp>
        <p:nvSpPr>
          <p:cNvPr id="3" name="文本占位符 2"/>
          <p:cNvSpPr>
            <a:spLocks noGrp="1"/>
          </p:cNvSpPr>
          <p:nvPr>
            <p:ph type="body" sz="quarter" idx="22"/>
          </p:nvPr>
        </p:nvSpPr>
        <p:spPr/>
        <p:txBody>
          <a:bodyPr/>
          <a:lstStyle/>
          <a:p>
            <a:r>
              <a:rPr kumimoji="1" lang="zh-CN" altLang="en-US" sz="1800" dirty="0" smtClean="0"/>
              <a:t>当</a:t>
            </a:r>
            <a:r>
              <a:rPr kumimoji="1" lang="en-US" altLang="zh-CN" sz="1800" dirty="0" smtClean="0"/>
              <a:t>AR</a:t>
            </a:r>
            <a:r>
              <a:rPr kumimoji="1" lang="zh-CN" altLang="en-US" sz="1800" dirty="0" smtClean="0"/>
              <a:t>遇上贴纸</a:t>
            </a:r>
            <a:endParaRPr kumimoji="1" lang="zh-CN" altLang="en-US" sz="1800"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1001" t="-188" r="203" b="527"/>
          <a:stretch/>
        </p:blipFill>
        <p:spPr>
          <a:xfrm>
            <a:off x="99656" y="1301699"/>
            <a:ext cx="3057663" cy="4927640"/>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18578" t="14185" r="17022" b="49835"/>
          <a:stretch/>
        </p:blipFill>
        <p:spPr>
          <a:xfrm>
            <a:off x="2787589" y="640758"/>
            <a:ext cx="9213307" cy="5147338"/>
          </a:xfrm>
          <a:prstGeom prst="rect">
            <a:avLst/>
          </a:prstGeom>
        </p:spPr>
      </p:pic>
      <p:sp>
        <p:nvSpPr>
          <p:cNvPr id="23" name="文本框 22"/>
          <p:cNvSpPr txBox="1"/>
          <p:nvPr/>
        </p:nvSpPr>
        <p:spPr>
          <a:xfrm>
            <a:off x="2717410" y="3371883"/>
            <a:ext cx="1164697" cy="646331"/>
          </a:xfrm>
          <a:prstGeom prst="rect">
            <a:avLst/>
          </a:prstGeom>
          <a:noFill/>
        </p:spPr>
        <p:txBody>
          <a:bodyPr wrap="square" rtlCol="0">
            <a:spAutoFit/>
          </a:bodyPr>
          <a:lstStyle/>
          <a:p>
            <a:pPr algn="ctr"/>
            <a:r>
              <a:rPr lang="zh-CN" altLang="en-US" dirty="0" smtClean="0"/>
              <a:t>原点</a:t>
            </a:r>
            <a:endParaRPr lang="en-US" altLang="zh-CN" dirty="0" smtClean="0"/>
          </a:p>
          <a:p>
            <a:pPr algn="ctr"/>
            <a:r>
              <a:rPr lang="zh-CN" altLang="en-US" dirty="0" smtClean="0"/>
              <a:t>（</a:t>
            </a:r>
            <a:r>
              <a:rPr lang="en-US" altLang="zh-CN" dirty="0" smtClean="0"/>
              <a:t>0,0,0</a:t>
            </a:r>
            <a:r>
              <a:rPr lang="zh-CN" altLang="en-US" dirty="0" smtClean="0"/>
              <a:t>）</a:t>
            </a:r>
            <a:endParaRPr lang="zh-CN" altLang="en-US" dirty="0"/>
          </a:p>
        </p:txBody>
      </p:sp>
      <p:sp>
        <p:nvSpPr>
          <p:cNvPr id="24" name="文本框 23"/>
          <p:cNvSpPr txBox="1"/>
          <p:nvPr/>
        </p:nvSpPr>
        <p:spPr>
          <a:xfrm>
            <a:off x="7434868" y="2306043"/>
            <a:ext cx="283242" cy="338554"/>
          </a:xfrm>
          <a:prstGeom prst="rect">
            <a:avLst/>
          </a:prstGeom>
          <a:noFill/>
        </p:spPr>
        <p:txBody>
          <a:bodyPr wrap="square" rtlCol="0">
            <a:spAutoFit/>
          </a:bodyPr>
          <a:lstStyle/>
          <a:p>
            <a:r>
              <a:rPr lang="en-US" altLang="zh-CN" sz="1600" dirty="0"/>
              <a:t>0</a:t>
            </a:r>
            <a:endParaRPr lang="zh-CN" altLang="en-US" sz="1600" dirty="0"/>
          </a:p>
        </p:txBody>
      </p:sp>
      <p:sp>
        <p:nvSpPr>
          <p:cNvPr id="28" name="文本框 27"/>
          <p:cNvSpPr txBox="1"/>
          <p:nvPr/>
        </p:nvSpPr>
        <p:spPr>
          <a:xfrm>
            <a:off x="7986761" y="2306043"/>
            <a:ext cx="535801" cy="338554"/>
          </a:xfrm>
          <a:prstGeom prst="rect">
            <a:avLst/>
          </a:prstGeom>
          <a:noFill/>
        </p:spPr>
        <p:txBody>
          <a:bodyPr wrap="square" rtlCol="0">
            <a:spAutoFit/>
          </a:bodyPr>
          <a:lstStyle/>
          <a:p>
            <a:r>
              <a:rPr lang="en-US" altLang="zh-CN" sz="1600" dirty="0" smtClean="0"/>
              <a:t>1,5</a:t>
            </a:r>
            <a:endParaRPr lang="zh-CN" altLang="en-US" sz="1600" dirty="0"/>
          </a:p>
        </p:txBody>
      </p:sp>
      <p:sp>
        <p:nvSpPr>
          <p:cNvPr id="29" name="文本框 28"/>
          <p:cNvSpPr txBox="1"/>
          <p:nvPr/>
        </p:nvSpPr>
        <p:spPr>
          <a:xfrm>
            <a:off x="7394242" y="3202606"/>
            <a:ext cx="535801" cy="338554"/>
          </a:xfrm>
          <a:prstGeom prst="rect">
            <a:avLst/>
          </a:prstGeom>
          <a:noFill/>
        </p:spPr>
        <p:txBody>
          <a:bodyPr wrap="square" rtlCol="0">
            <a:spAutoFit/>
          </a:bodyPr>
          <a:lstStyle/>
          <a:p>
            <a:r>
              <a:rPr lang="en-US" altLang="zh-CN" sz="1600" dirty="0" smtClean="0"/>
              <a:t>2,3</a:t>
            </a:r>
            <a:endParaRPr lang="zh-CN" altLang="en-US" sz="1600" dirty="0"/>
          </a:p>
        </p:txBody>
      </p:sp>
      <p:sp>
        <p:nvSpPr>
          <p:cNvPr id="30" name="文本框 29"/>
          <p:cNvSpPr txBox="1"/>
          <p:nvPr/>
        </p:nvSpPr>
        <p:spPr>
          <a:xfrm>
            <a:off x="8089995" y="3225241"/>
            <a:ext cx="329332" cy="338554"/>
          </a:xfrm>
          <a:prstGeom prst="rect">
            <a:avLst/>
          </a:prstGeom>
          <a:noFill/>
        </p:spPr>
        <p:txBody>
          <a:bodyPr wrap="square" rtlCol="0">
            <a:spAutoFit/>
          </a:bodyPr>
          <a:lstStyle/>
          <a:p>
            <a:r>
              <a:rPr lang="en-US" altLang="zh-CN" sz="1600" dirty="0" smtClean="0"/>
              <a:t>4</a:t>
            </a:r>
            <a:endParaRPr lang="zh-CN" altLang="en-US" sz="1600" dirty="0"/>
          </a:p>
        </p:txBody>
      </p:sp>
      <p:cxnSp>
        <p:nvCxnSpPr>
          <p:cNvPr id="32" name="直接连接符 31"/>
          <p:cNvCxnSpPr/>
          <p:nvPr/>
        </p:nvCxnSpPr>
        <p:spPr>
          <a:xfrm flipH="1" flipV="1">
            <a:off x="6604986" y="994299"/>
            <a:ext cx="1207364" cy="148102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文本框 32"/>
          <p:cNvSpPr txBox="1"/>
          <p:nvPr/>
        </p:nvSpPr>
        <p:spPr>
          <a:xfrm>
            <a:off x="4711701" y="1128144"/>
            <a:ext cx="1589617" cy="369332"/>
          </a:xfrm>
          <a:prstGeom prst="rect">
            <a:avLst/>
          </a:prstGeom>
          <a:noFill/>
        </p:spPr>
        <p:txBody>
          <a:bodyPr wrap="square" rtlCol="0">
            <a:spAutoFit/>
          </a:bodyPr>
          <a:lstStyle/>
          <a:p>
            <a:r>
              <a:rPr lang="zh-CN" altLang="en-US" dirty="0" smtClean="0"/>
              <a:t>投影坐标变换</a:t>
            </a:r>
            <a:endParaRPr lang="zh-CN" altLang="en-US" dirty="0"/>
          </a:p>
        </p:txBody>
      </p:sp>
      <p:sp>
        <p:nvSpPr>
          <p:cNvPr id="34" name="文本框 33"/>
          <p:cNvSpPr txBox="1"/>
          <p:nvPr/>
        </p:nvSpPr>
        <p:spPr>
          <a:xfrm>
            <a:off x="5954082" y="581119"/>
            <a:ext cx="2947321" cy="369332"/>
          </a:xfrm>
          <a:prstGeom prst="rect">
            <a:avLst/>
          </a:prstGeom>
          <a:noFill/>
        </p:spPr>
        <p:txBody>
          <a:bodyPr wrap="square" rtlCol="0">
            <a:spAutoFit/>
          </a:bodyPr>
          <a:lstStyle/>
          <a:p>
            <a:r>
              <a:rPr lang="zh-CN" altLang="en-US" dirty="0" smtClean="0"/>
              <a:t>构造顶点缓存（背面剔除）</a:t>
            </a:r>
            <a:endParaRPr lang="zh-CN" altLang="en-US" dirty="0"/>
          </a:p>
        </p:txBody>
      </p:sp>
      <p:cxnSp>
        <p:nvCxnSpPr>
          <p:cNvPr id="37" name="直接连接符 36"/>
          <p:cNvCxnSpPr/>
          <p:nvPr/>
        </p:nvCxnSpPr>
        <p:spPr>
          <a:xfrm flipH="1" flipV="1">
            <a:off x="5826893" y="1523879"/>
            <a:ext cx="965566" cy="112071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直接连接符 43"/>
          <p:cNvCxnSpPr/>
          <p:nvPr/>
        </p:nvCxnSpPr>
        <p:spPr>
          <a:xfrm flipH="1" flipV="1">
            <a:off x="4917240" y="1984862"/>
            <a:ext cx="430380" cy="56035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文本框 45"/>
          <p:cNvSpPr txBox="1"/>
          <p:nvPr/>
        </p:nvSpPr>
        <p:spPr>
          <a:xfrm>
            <a:off x="4441267" y="1585601"/>
            <a:ext cx="951945" cy="369332"/>
          </a:xfrm>
          <a:prstGeom prst="rect">
            <a:avLst/>
          </a:prstGeom>
          <a:noFill/>
        </p:spPr>
        <p:txBody>
          <a:bodyPr wrap="square" rtlCol="0">
            <a:spAutoFit/>
          </a:bodyPr>
          <a:lstStyle/>
          <a:p>
            <a:r>
              <a:rPr lang="zh-CN" altLang="en-US" dirty="0" smtClean="0"/>
              <a:t>近裁面</a:t>
            </a:r>
            <a:endParaRPr lang="zh-CN" altLang="en-US" dirty="0"/>
          </a:p>
        </p:txBody>
      </p:sp>
      <p:sp>
        <p:nvSpPr>
          <p:cNvPr id="47" name="文本框 46"/>
          <p:cNvSpPr txBox="1"/>
          <p:nvPr/>
        </p:nvSpPr>
        <p:spPr>
          <a:xfrm>
            <a:off x="9830892" y="456092"/>
            <a:ext cx="951945" cy="369332"/>
          </a:xfrm>
          <a:prstGeom prst="rect">
            <a:avLst/>
          </a:prstGeom>
          <a:noFill/>
        </p:spPr>
        <p:txBody>
          <a:bodyPr wrap="square" rtlCol="0">
            <a:spAutoFit/>
          </a:bodyPr>
          <a:lstStyle/>
          <a:p>
            <a:r>
              <a:rPr lang="zh-CN" altLang="en-US" dirty="0"/>
              <a:t>远</a:t>
            </a:r>
            <a:r>
              <a:rPr lang="zh-CN" altLang="en-US" dirty="0" smtClean="0"/>
              <a:t>裁面</a:t>
            </a:r>
            <a:endParaRPr lang="zh-CN" altLang="en-US" dirty="0"/>
          </a:p>
        </p:txBody>
      </p:sp>
      <p:sp>
        <p:nvSpPr>
          <p:cNvPr id="48" name="文本框 47"/>
          <p:cNvSpPr txBox="1"/>
          <p:nvPr/>
        </p:nvSpPr>
        <p:spPr>
          <a:xfrm>
            <a:off x="3882107" y="2983777"/>
            <a:ext cx="951945" cy="369332"/>
          </a:xfrm>
          <a:prstGeom prst="rect">
            <a:avLst/>
          </a:prstGeom>
          <a:noFill/>
        </p:spPr>
        <p:txBody>
          <a:bodyPr wrap="square" rtlCol="0">
            <a:spAutoFit/>
          </a:bodyPr>
          <a:lstStyle/>
          <a:p>
            <a:r>
              <a:rPr lang="zh-CN" altLang="en-US" dirty="0" smtClean="0"/>
              <a:t>视锥</a:t>
            </a:r>
            <a:endParaRPr lang="en-US" altLang="zh-CN" dirty="0" smtClean="0"/>
          </a:p>
        </p:txBody>
      </p:sp>
      <p:pic>
        <p:nvPicPr>
          <p:cNvPr id="49" name="图片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8526" y="2961072"/>
            <a:ext cx="414742" cy="414742"/>
          </a:xfrm>
          <a:prstGeom prst="rect">
            <a:avLst/>
          </a:prstGeom>
        </p:spPr>
      </p:pic>
      <p:sp>
        <p:nvSpPr>
          <p:cNvPr id="50" name="文本框 49"/>
          <p:cNvSpPr txBox="1"/>
          <p:nvPr/>
        </p:nvSpPr>
        <p:spPr>
          <a:xfrm>
            <a:off x="2232466" y="2083556"/>
            <a:ext cx="1614088" cy="923330"/>
          </a:xfrm>
          <a:prstGeom prst="rect">
            <a:avLst/>
          </a:prstGeom>
          <a:noFill/>
        </p:spPr>
        <p:txBody>
          <a:bodyPr wrap="square" rtlCol="0">
            <a:spAutoFit/>
          </a:bodyPr>
          <a:lstStyle/>
          <a:p>
            <a:pPr algn="ctr"/>
            <a:r>
              <a:rPr lang="zh-CN" altLang="en-US" dirty="0" smtClean="0"/>
              <a:t>陀螺仪</a:t>
            </a:r>
            <a:endParaRPr lang="en-US" altLang="zh-CN" dirty="0" smtClean="0"/>
          </a:p>
          <a:p>
            <a:pPr algn="ctr"/>
            <a:r>
              <a:rPr lang="zh-CN" altLang="en-US" dirty="0" smtClean="0"/>
              <a:t>摄像机</a:t>
            </a:r>
            <a:endParaRPr lang="en-US" altLang="zh-CN" dirty="0" smtClean="0"/>
          </a:p>
          <a:p>
            <a:pPr algn="ctr"/>
            <a:r>
              <a:rPr lang="zh-CN" altLang="en-US" dirty="0" smtClean="0"/>
              <a:t>（观察矩阵）</a:t>
            </a:r>
            <a:endParaRPr lang="en-US" altLang="zh-CN" dirty="0" smtClean="0"/>
          </a:p>
        </p:txBody>
      </p:sp>
      <p:cxnSp>
        <p:nvCxnSpPr>
          <p:cNvPr id="53" name="直接连接符 52"/>
          <p:cNvCxnSpPr/>
          <p:nvPr/>
        </p:nvCxnSpPr>
        <p:spPr>
          <a:xfrm flipV="1">
            <a:off x="6975425" y="2999983"/>
            <a:ext cx="1024797" cy="173181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文本框 54"/>
          <p:cNvSpPr txBox="1"/>
          <p:nvPr/>
        </p:nvSpPr>
        <p:spPr>
          <a:xfrm>
            <a:off x="6222733" y="4834545"/>
            <a:ext cx="1589617" cy="369332"/>
          </a:xfrm>
          <a:prstGeom prst="rect">
            <a:avLst/>
          </a:prstGeom>
          <a:noFill/>
        </p:spPr>
        <p:txBody>
          <a:bodyPr wrap="square" rtlCol="0">
            <a:spAutoFit/>
          </a:bodyPr>
          <a:lstStyle/>
          <a:p>
            <a:r>
              <a:rPr lang="zh-CN" altLang="en-US" dirty="0" smtClean="0"/>
              <a:t>世界坐标变换</a:t>
            </a:r>
            <a:endParaRPr lang="en-US" altLang="zh-CN" dirty="0" smtClean="0"/>
          </a:p>
        </p:txBody>
      </p:sp>
    </p:spTree>
    <p:extLst>
      <p:ext uri="{BB962C8B-B14F-4D97-AF65-F5344CB8AC3E}">
        <p14:creationId xmlns:p14="http://schemas.microsoft.com/office/powerpoint/2010/main" val="2127161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 3"/>
          <p:cNvGrpSpPr/>
          <p:nvPr/>
        </p:nvGrpSpPr>
        <p:grpSpPr>
          <a:xfrm>
            <a:off x="4497367" y="2095998"/>
            <a:ext cx="2675341" cy="2675341"/>
            <a:chOff x="3711331" y="829041"/>
            <a:chExt cx="4392017" cy="4392018"/>
          </a:xfrm>
        </p:grpSpPr>
        <p:sp>
          <p:nvSpPr>
            <p:cNvPr id="42" name="Freeform 5"/>
            <p:cNvSpPr>
              <a:spLocks/>
            </p:cNvSpPr>
            <p:nvPr/>
          </p:nvSpPr>
          <p:spPr bwMode="auto">
            <a:xfrm>
              <a:off x="3711331" y="829041"/>
              <a:ext cx="4392017" cy="4392018"/>
            </a:xfrm>
            <a:custGeom>
              <a:avLst/>
              <a:gdLst>
                <a:gd name="T0" fmla="*/ 1580 w 1582"/>
                <a:gd name="T1" fmla="*/ 832 h 1582"/>
                <a:gd name="T2" fmla="*/ 1566 w 1582"/>
                <a:gd name="T3" fmla="*/ 952 h 1582"/>
                <a:gd name="T4" fmla="*/ 1534 w 1582"/>
                <a:gd name="T5" fmla="*/ 1064 h 1582"/>
                <a:gd name="T6" fmla="*/ 1486 w 1582"/>
                <a:gd name="T7" fmla="*/ 1168 h 1582"/>
                <a:gd name="T8" fmla="*/ 1424 w 1582"/>
                <a:gd name="T9" fmla="*/ 1266 h 1582"/>
                <a:gd name="T10" fmla="*/ 1350 w 1582"/>
                <a:gd name="T11" fmla="*/ 1352 h 1582"/>
                <a:gd name="T12" fmla="*/ 1264 w 1582"/>
                <a:gd name="T13" fmla="*/ 1426 h 1582"/>
                <a:gd name="T14" fmla="*/ 1168 w 1582"/>
                <a:gd name="T15" fmla="*/ 1488 h 1582"/>
                <a:gd name="T16" fmla="*/ 1062 w 1582"/>
                <a:gd name="T17" fmla="*/ 1534 h 1582"/>
                <a:gd name="T18" fmla="*/ 950 w 1582"/>
                <a:gd name="T19" fmla="*/ 1566 h 1582"/>
                <a:gd name="T20" fmla="*/ 832 w 1582"/>
                <a:gd name="T21" fmla="*/ 1582 h 1582"/>
                <a:gd name="T22" fmla="*/ 750 w 1582"/>
                <a:gd name="T23" fmla="*/ 1582 h 1582"/>
                <a:gd name="T24" fmla="*/ 632 w 1582"/>
                <a:gd name="T25" fmla="*/ 1566 h 1582"/>
                <a:gd name="T26" fmla="*/ 518 w 1582"/>
                <a:gd name="T27" fmla="*/ 1534 h 1582"/>
                <a:gd name="T28" fmla="*/ 414 w 1582"/>
                <a:gd name="T29" fmla="*/ 1488 h 1582"/>
                <a:gd name="T30" fmla="*/ 318 w 1582"/>
                <a:gd name="T31" fmla="*/ 1426 h 1582"/>
                <a:gd name="T32" fmla="*/ 232 w 1582"/>
                <a:gd name="T33" fmla="*/ 1352 h 1582"/>
                <a:gd name="T34" fmla="*/ 156 w 1582"/>
                <a:gd name="T35" fmla="*/ 1266 h 1582"/>
                <a:gd name="T36" fmla="*/ 96 w 1582"/>
                <a:gd name="T37" fmla="*/ 1168 h 1582"/>
                <a:gd name="T38" fmla="*/ 48 w 1582"/>
                <a:gd name="T39" fmla="*/ 1064 h 1582"/>
                <a:gd name="T40" fmla="*/ 16 w 1582"/>
                <a:gd name="T41" fmla="*/ 952 h 1582"/>
                <a:gd name="T42" fmla="*/ 0 w 1582"/>
                <a:gd name="T43" fmla="*/ 832 h 1582"/>
                <a:gd name="T44" fmla="*/ 0 w 1582"/>
                <a:gd name="T45" fmla="*/ 752 h 1582"/>
                <a:gd name="T46" fmla="*/ 16 w 1582"/>
                <a:gd name="T47" fmla="*/ 632 h 1582"/>
                <a:gd name="T48" fmla="*/ 48 w 1582"/>
                <a:gd name="T49" fmla="*/ 520 h 1582"/>
                <a:gd name="T50" fmla="*/ 96 w 1582"/>
                <a:gd name="T51" fmla="*/ 414 h 1582"/>
                <a:gd name="T52" fmla="*/ 156 w 1582"/>
                <a:gd name="T53" fmla="*/ 318 h 1582"/>
                <a:gd name="T54" fmla="*/ 232 w 1582"/>
                <a:gd name="T55" fmla="*/ 232 h 1582"/>
                <a:gd name="T56" fmla="*/ 318 w 1582"/>
                <a:gd name="T57" fmla="*/ 158 h 1582"/>
                <a:gd name="T58" fmla="*/ 414 w 1582"/>
                <a:gd name="T59" fmla="*/ 96 h 1582"/>
                <a:gd name="T60" fmla="*/ 518 w 1582"/>
                <a:gd name="T61" fmla="*/ 48 h 1582"/>
                <a:gd name="T62" fmla="*/ 632 w 1582"/>
                <a:gd name="T63" fmla="*/ 16 h 1582"/>
                <a:gd name="T64" fmla="*/ 750 w 1582"/>
                <a:gd name="T65" fmla="*/ 2 h 1582"/>
                <a:gd name="T66" fmla="*/ 832 w 1582"/>
                <a:gd name="T67" fmla="*/ 2 h 1582"/>
                <a:gd name="T68" fmla="*/ 950 w 1582"/>
                <a:gd name="T69" fmla="*/ 16 h 1582"/>
                <a:gd name="T70" fmla="*/ 1062 w 1582"/>
                <a:gd name="T71" fmla="*/ 48 h 1582"/>
                <a:gd name="T72" fmla="*/ 1168 w 1582"/>
                <a:gd name="T73" fmla="*/ 96 h 1582"/>
                <a:gd name="T74" fmla="*/ 1264 w 1582"/>
                <a:gd name="T75" fmla="*/ 158 h 1582"/>
                <a:gd name="T76" fmla="*/ 1350 w 1582"/>
                <a:gd name="T77" fmla="*/ 232 h 1582"/>
                <a:gd name="T78" fmla="*/ 1424 w 1582"/>
                <a:gd name="T79" fmla="*/ 318 h 1582"/>
                <a:gd name="T80" fmla="*/ 1486 w 1582"/>
                <a:gd name="T81" fmla="*/ 414 h 1582"/>
                <a:gd name="T82" fmla="*/ 1534 w 1582"/>
                <a:gd name="T83" fmla="*/ 520 h 1582"/>
                <a:gd name="T84" fmla="*/ 1566 w 1582"/>
                <a:gd name="T85" fmla="*/ 632 h 1582"/>
                <a:gd name="T86" fmla="*/ 1580 w 1582"/>
                <a:gd name="T87" fmla="*/ 752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82" h="1582">
                  <a:moveTo>
                    <a:pt x="1582" y="792"/>
                  </a:moveTo>
                  <a:lnTo>
                    <a:pt x="1582" y="792"/>
                  </a:lnTo>
                  <a:lnTo>
                    <a:pt x="1580" y="832"/>
                  </a:lnTo>
                  <a:lnTo>
                    <a:pt x="1578" y="872"/>
                  </a:lnTo>
                  <a:lnTo>
                    <a:pt x="1572" y="912"/>
                  </a:lnTo>
                  <a:lnTo>
                    <a:pt x="1566" y="952"/>
                  </a:lnTo>
                  <a:lnTo>
                    <a:pt x="1556" y="990"/>
                  </a:lnTo>
                  <a:lnTo>
                    <a:pt x="1546" y="1028"/>
                  </a:lnTo>
                  <a:lnTo>
                    <a:pt x="1534" y="1064"/>
                  </a:lnTo>
                  <a:lnTo>
                    <a:pt x="1520" y="1100"/>
                  </a:lnTo>
                  <a:lnTo>
                    <a:pt x="1504" y="1134"/>
                  </a:lnTo>
                  <a:lnTo>
                    <a:pt x="1486" y="1168"/>
                  </a:lnTo>
                  <a:lnTo>
                    <a:pt x="1468" y="1202"/>
                  </a:lnTo>
                  <a:lnTo>
                    <a:pt x="1446" y="1234"/>
                  </a:lnTo>
                  <a:lnTo>
                    <a:pt x="1424" y="1266"/>
                  </a:lnTo>
                  <a:lnTo>
                    <a:pt x="1402" y="1294"/>
                  </a:lnTo>
                  <a:lnTo>
                    <a:pt x="1376" y="1324"/>
                  </a:lnTo>
                  <a:lnTo>
                    <a:pt x="1350" y="1352"/>
                  </a:lnTo>
                  <a:lnTo>
                    <a:pt x="1322" y="1378"/>
                  </a:lnTo>
                  <a:lnTo>
                    <a:pt x="1294" y="1402"/>
                  </a:lnTo>
                  <a:lnTo>
                    <a:pt x="1264" y="1426"/>
                  </a:lnTo>
                  <a:lnTo>
                    <a:pt x="1234" y="1448"/>
                  </a:lnTo>
                  <a:lnTo>
                    <a:pt x="1200" y="1468"/>
                  </a:lnTo>
                  <a:lnTo>
                    <a:pt x="1168" y="1488"/>
                  </a:lnTo>
                  <a:lnTo>
                    <a:pt x="1134" y="1504"/>
                  </a:lnTo>
                  <a:lnTo>
                    <a:pt x="1098" y="1520"/>
                  </a:lnTo>
                  <a:lnTo>
                    <a:pt x="1062" y="1534"/>
                  </a:lnTo>
                  <a:lnTo>
                    <a:pt x="1026" y="1548"/>
                  </a:lnTo>
                  <a:lnTo>
                    <a:pt x="988" y="1558"/>
                  </a:lnTo>
                  <a:lnTo>
                    <a:pt x="950" y="1566"/>
                  </a:lnTo>
                  <a:lnTo>
                    <a:pt x="912" y="1574"/>
                  </a:lnTo>
                  <a:lnTo>
                    <a:pt x="872" y="1578"/>
                  </a:lnTo>
                  <a:lnTo>
                    <a:pt x="832" y="1582"/>
                  </a:lnTo>
                  <a:lnTo>
                    <a:pt x="790" y="1582"/>
                  </a:lnTo>
                  <a:lnTo>
                    <a:pt x="790" y="1582"/>
                  </a:lnTo>
                  <a:lnTo>
                    <a:pt x="750" y="1582"/>
                  </a:lnTo>
                  <a:lnTo>
                    <a:pt x="710" y="1578"/>
                  </a:lnTo>
                  <a:lnTo>
                    <a:pt x="670" y="1574"/>
                  </a:lnTo>
                  <a:lnTo>
                    <a:pt x="632" y="1566"/>
                  </a:lnTo>
                  <a:lnTo>
                    <a:pt x="594" y="1558"/>
                  </a:lnTo>
                  <a:lnTo>
                    <a:pt x="556" y="1548"/>
                  </a:lnTo>
                  <a:lnTo>
                    <a:pt x="518" y="1534"/>
                  </a:lnTo>
                  <a:lnTo>
                    <a:pt x="482" y="1520"/>
                  </a:lnTo>
                  <a:lnTo>
                    <a:pt x="448" y="1504"/>
                  </a:lnTo>
                  <a:lnTo>
                    <a:pt x="414" y="1488"/>
                  </a:lnTo>
                  <a:lnTo>
                    <a:pt x="380" y="1468"/>
                  </a:lnTo>
                  <a:lnTo>
                    <a:pt x="348" y="1448"/>
                  </a:lnTo>
                  <a:lnTo>
                    <a:pt x="318" y="1426"/>
                  </a:lnTo>
                  <a:lnTo>
                    <a:pt x="288" y="1402"/>
                  </a:lnTo>
                  <a:lnTo>
                    <a:pt x="258" y="1378"/>
                  </a:lnTo>
                  <a:lnTo>
                    <a:pt x="232" y="1352"/>
                  </a:lnTo>
                  <a:lnTo>
                    <a:pt x="206" y="1324"/>
                  </a:lnTo>
                  <a:lnTo>
                    <a:pt x="180" y="1294"/>
                  </a:lnTo>
                  <a:lnTo>
                    <a:pt x="156" y="1266"/>
                  </a:lnTo>
                  <a:lnTo>
                    <a:pt x="134" y="1234"/>
                  </a:lnTo>
                  <a:lnTo>
                    <a:pt x="114" y="1202"/>
                  </a:lnTo>
                  <a:lnTo>
                    <a:pt x="96" y="1168"/>
                  </a:lnTo>
                  <a:lnTo>
                    <a:pt x="78" y="1134"/>
                  </a:lnTo>
                  <a:lnTo>
                    <a:pt x="62" y="1100"/>
                  </a:lnTo>
                  <a:lnTo>
                    <a:pt x="48" y="1064"/>
                  </a:lnTo>
                  <a:lnTo>
                    <a:pt x="36" y="1028"/>
                  </a:lnTo>
                  <a:lnTo>
                    <a:pt x="24" y="990"/>
                  </a:lnTo>
                  <a:lnTo>
                    <a:pt x="16" y="952"/>
                  </a:lnTo>
                  <a:lnTo>
                    <a:pt x="8" y="912"/>
                  </a:lnTo>
                  <a:lnTo>
                    <a:pt x="4" y="872"/>
                  </a:lnTo>
                  <a:lnTo>
                    <a:pt x="0" y="832"/>
                  </a:lnTo>
                  <a:lnTo>
                    <a:pt x="0" y="792"/>
                  </a:lnTo>
                  <a:lnTo>
                    <a:pt x="0" y="792"/>
                  </a:lnTo>
                  <a:lnTo>
                    <a:pt x="0" y="752"/>
                  </a:lnTo>
                  <a:lnTo>
                    <a:pt x="4" y="710"/>
                  </a:lnTo>
                  <a:lnTo>
                    <a:pt x="8" y="672"/>
                  </a:lnTo>
                  <a:lnTo>
                    <a:pt x="16" y="632"/>
                  </a:lnTo>
                  <a:lnTo>
                    <a:pt x="24" y="594"/>
                  </a:lnTo>
                  <a:lnTo>
                    <a:pt x="36" y="556"/>
                  </a:lnTo>
                  <a:lnTo>
                    <a:pt x="48" y="520"/>
                  </a:lnTo>
                  <a:lnTo>
                    <a:pt x="62" y="484"/>
                  </a:lnTo>
                  <a:lnTo>
                    <a:pt x="78" y="448"/>
                  </a:lnTo>
                  <a:lnTo>
                    <a:pt x="96" y="414"/>
                  </a:lnTo>
                  <a:lnTo>
                    <a:pt x="114" y="382"/>
                  </a:lnTo>
                  <a:lnTo>
                    <a:pt x="134" y="350"/>
                  </a:lnTo>
                  <a:lnTo>
                    <a:pt x="156" y="318"/>
                  </a:lnTo>
                  <a:lnTo>
                    <a:pt x="180" y="288"/>
                  </a:lnTo>
                  <a:lnTo>
                    <a:pt x="206" y="260"/>
                  </a:lnTo>
                  <a:lnTo>
                    <a:pt x="232" y="232"/>
                  </a:lnTo>
                  <a:lnTo>
                    <a:pt x="258" y="206"/>
                  </a:lnTo>
                  <a:lnTo>
                    <a:pt x="288" y="182"/>
                  </a:lnTo>
                  <a:lnTo>
                    <a:pt x="318" y="158"/>
                  </a:lnTo>
                  <a:lnTo>
                    <a:pt x="348" y="136"/>
                  </a:lnTo>
                  <a:lnTo>
                    <a:pt x="380" y="116"/>
                  </a:lnTo>
                  <a:lnTo>
                    <a:pt x="414" y="96"/>
                  </a:lnTo>
                  <a:lnTo>
                    <a:pt x="448" y="78"/>
                  </a:lnTo>
                  <a:lnTo>
                    <a:pt x="482" y="62"/>
                  </a:lnTo>
                  <a:lnTo>
                    <a:pt x="518" y="48"/>
                  </a:lnTo>
                  <a:lnTo>
                    <a:pt x="556" y="36"/>
                  </a:lnTo>
                  <a:lnTo>
                    <a:pt x="594" y="26"/>
                  </a:lnTo>
                  <a:lnTo>
                    <a:pt x="632" y="16"/>
                  </a:lnTo>
                  <a:lnTo>
                    <a:pt x="670" y="10"/>
                  </a:lnTo>
                  <a:lnTo>
                    <a:pt x="710" y="4"/>
                  </a:lnTo>
                  <a:lnTo>
                    <a:pt x="750" y="2"/>
                  </a:lnTo>
                  <a:lnTo>
                    <a:pt x="790" y="0"/>
                  </a:lnTo>
                  <a:lnTo>
                    <a:pt x="790" y="0"/>
                  </a:lnTo>
                  <a:lnTo>
                    <a:pt x="832" y="2"/>
                  </a:lnTo>
                  <a:lnTo>
                    <a:pt x="872" y="4"/>
                  </a:lnTo>
                  <a:lnTo>
                    <a:pt x="912" y="10"/>
                  </a:lnTo>
                  <a:lnTo>
                    <a:pt x="950" y="16"/>
                  </a:lnTo>
                  <a:lnTo>
                    <a:pt x="988" y="26"/>
                  </a:lnTo>
                  <a:lnTo>
                    <a:pt x="1026" y="36"/>
                  </a:lnTo>
                  <a:lnTo>
                    <a:pt x="1062" y="48"/>
                  </a:lnTo>
                  <a:lnTo>
                    <a:pt x="1098" y="62"/>
                  </a:lnTo>
                  <a:lnTo>
                    <a:pt x="1134" y="78"/>
                  </a:lnTo>
                  <a:lnTo>
                    <a:pt x="1168" y="96"/>
                  </a:lnTo>
                  <a:lnTo>
                    <a:pt x="1200" y="116"/>
                  </a:lnTo>
                  <a:lnTo>
                    <a:pt x="1234" y="136"/>
                  </a:lnTo>
                  <a:lnTo>
                    <a:pt x="1264" y="158"/>
                  </a:lnTo>
                  <a:lnTo>
                    <a:pt x="1294" y="182"/>
                  </a:lnTo>
                  <a:lnTo>
                    <a:pt x="1322" y="206"/>
                  </a:lnTo>
                  <a:lnTo>
                    <a:pt x="1350" y="232"/>
                  </a:lnTo>
                  <a:lnTo>
                    <a:pt x="1376" y="260"/>
                  </a:lnTo>
                  <a:lnTo>
                    <a:pt x="1402" y="288"/>
                  </a:lnTo>
                  <a:lnTo>
                    <a:pt x="1424" y="318"/>
                  </a:lnTo>
                  <a:lnTo>
                    <a:pt x="1446" y="350"/>
                  </a:lnTo>
                  <a:lnTo>
                    <a:pt x="1468" y="382"/>
                  </a:lnTo>
                  <a:lnTo>
                    <a:pt x="1486" y="414"/>
                  </a:lnTo>
                  <a:lnTo>
                    <a:pt x="1504" y="448"/>
                  </a:lnTo>
                  <a:lnTo>
                    <a:pt x="1520" y="484"/>
                  </a:lnTo>
                  <a:lnTo>
                    <a:pt x="1534" y="520"/>
                  </a:lnTo>
                  <a:lnTo>
                    <a:pt x="1546" y="556"/>
                  </a:lnTo>
                  <a:lnTo>
                    <a:pt x="1556" y="594"/>
                  </a:lnTo>
                  <a:lnTo>
                    <a:pt x="1566" y="632"/>
                  </a:lnTo>
                  <a:lnTo>
                    <a:pt x="1572" y="672"/>
                  </a:lnTo>
                  <a:lnTo>
                    <a:pt x="1578" y="710"/>
                  </a:lnTo>
                  <a:lnTo>
                    <a:pt x="1580" y="752"/>
                  </a:lnTo>
                  <a:lnTo>
                    <a:pt x="1582" y="792"/>
                  </a:lnTo>
                  <a:lnTo>
                    <a:pt x="1582" y="792"/>
                  </a:lnTo>
                  <a:close/>
                </a:path>
              </a:pathLst>
            </a:custGeom>
            <a:noFill/>
            <a:ln w="76200">
              <a:solidFill>
                <a:srgbClr val="0070C0"/>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zh-CN" altLang="en-US">
                <a:solidFill>
                  <a:prstClr val="black"/>
                </a:solidFill>
                <a:latin typeface="Calibri"/>
                <a:ea typeface="宋体"/>
              </a:endParaRPr>
            </a:p>
          </p:txBody>
        </p:sp>
        <p:sp>
          <p:nvSpPr>
            <p:cNvPr id="43" name="Freeform 6"/>
            <p:cNvSpPr>
              <a:spLocks/>
            </p:cNvSpPr>
            <p:nvPr/>
          </p:nvSpPr>
          <p:spPr bwMode="auto">
            <a:xfrm>
              <a:off x="4595823" y="1033622"/>
              <a:ext cx="3068368" cy="4023925"/>
            </a:xfrm>
            <a:custGeom>
              <a:avLst/>
              <a:gdLst>
                <a:gd name="T0" fmla="*/ 1024 w 1084"/>
                <a:gd name="T1" fmla="*/ 902 h 1422"/>
                <a:gd name="T2" fmla="*/ 868 w 1084"/>
                <a:gd name="T3" fmla="*/ 822 h 1422"/>
                <a:gd name="T4" fmla="*/ 764 w 1084"/>
                <a:gd name="T5" fmla="*/ 854 h 1422"/>
                <a:gd name="T6" fmla="*/ 710 w 1084"/>
                <a:gd name="T7" fmla="*/ 788 h 1422"/>
                <a:gd name="T8" fmla="*/ 664 w 1084"/>
                <a:gd name="T9" fmla="*/ 788 h 1422"/>
                <a:gd name="T10" fmla="*/ 634 w 1084"/>
                <a:gd name="T11" fmla="*/ 712 h 1422"/>
                <a:gd name="T12" fmla="*/ 576 w 1084"/>
                <a:gd name="T13" fmla="*/ 724 h 1422"/>
                <a:gd name="T14" fmla="*/ 576 w 1084"/>
                <a:gd name="T15" fmla="*/ 626 h 1422"/>
                <a:gd name="T16" fmla="*/ 724 w 1084"/>
                <a:gd name="T17" fmla="*/ 682 h 1422"/>
                <a:gd name="T18" fmla="*/ 762 w 1084"/>
                <a:gd name="T19" fmla="*/ 600 h 1422"/>
                <a:gd name="T20" fmla="*/ 806 w 1084"/>
                <a:gd name="T21" fmla="*/ 504 h 1422"/>
                <a:gd name="T22" fmla="*/ 926 w 1084"/>
                <a:gd name="T23" fmla="*/ 238 h 1422"/>
                <a:gd name="T24" fmla="*/ 844 w 1084"/>
                <a:gd name="T25" fmla="*/ 144 h 1422"/>
                <a:gd name="T26" fmla="*/ 800 w 1084"/>
                <a:gd name="T27" fmla="*/ 286 h 1422"/>
                <a:gd name="T28" fmla="*/ 628 w 1084"/>
                <a:gd name="T29" fmla="*/ 182 h 1422"/>
                <a:gd name="T30" fmla="*/ 752 w 1084"/>
                <a:gd name="T31" fmla="*/ 114 h 1422"/>
                <a:gd name="T32" fmla="*/ 714 w 1084"/>
                <a:gd name="T33" fmla="*/ 20 h 1422"/>
                <a:gd name="T34" fmla="*/ 440 w 1084"/>
                <a:gd name="T35" fmla="*/ 42 h 1422"/>
                <a:gd name="T36" fmla="*/ 272 w 1084"/>
                <a:gd name="T37" fmla="*/ 42 h 1422"/>
                <a:gd name="T38" fmla="*/ 48 w 1084"/>
                <a:gd name="T39" fmla="*/ 58 h 1422"/>
                <a:gd name="T40" fmla="*/ 28 w 1084"/>
                <a:gd name="T41" fmla="*/ 92 h 1422"/>
                <a:gd name="T42" fmla="*/ 60 w 1084"/>
                <a:gd name="T43" fmla="*/ 134 h 1422"/>
                <a:gd name="T44" fmla="*/ 22 w 1084"/>
                <a:gd name="T45" fmla="*/ 204 h 1422"/>
                <a:gd name="T46" fmla="*/ 32 w 1084"/>
                <a:gd name="T47" fmla="*/ 290 h 1422"/>
                <a:gd name="T48" fmla="*/ 136 w 1084"/>
                <a:gd name="T49" fmla="*/ 184 h 1422"/>
                <a:gd name="T50" fmla="*/ 308 w 1084"/>
                <a:gd name="T51" fmla="*/ 320 h 1422"/>
                <a:gd name="T52" fmla="*/ 370 w 1084"/>
                <a:gd name="T53" fmla="*/ 604 h 1422"/>
                <a:gd name="T54" fmla="*/ 534 w 1084"/>
                <a:gd name="T55" fmla="*/ 762 h 1422"/>
                <a:gd name="T56" fmla="*/ 698 w 1084"/>
                <a:gd name="T57" fmla="*/ 882 h 1422"/>
                <a:gd name="T58" fmla="*/ 740 w 1084"/>
                <a:gd name="T59" fmla="*/ 890 h 1422"/>
                <a:gd name="T60" fmla="*/ 742 w 1084"/>
                <a:gd name="T61" fmla="*/ 1056 h 1422"/>
                <a:gd name="T62" fmla="*/ 784 w 1084"/>
                <a:gd name="T63" fmla="*/ 1158 h 1422"/>
                <a:gd name="T64" fmla="*/ 694 w 1084"/>
                <a:gd name="T65" fmla="*/ 1422 h 1422"/>
                <a:gd name="T66" fmla="*/ 958 w 1084"/>
                <a:gd name="T67" fmla="*/ 1244 h 1422"/>
                <a:gd name="T68" fmla="*/ 1046 w 1084"/>
                <a:gd name="T69" fmla="*/ 1164 h 1422"/>
                <a:gd name="T70" fmla="*/ 1024 w 1084"/>
                <a:gd name="T71" fmla="*/ 962 h 1422"/>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435 w 10000"/>
                <a:gd name="connsiteY21" fmla="*/ 3587 h 10043"/>
                <a:gd name="connsiteX22" fmla="*/ 9354 w 10000"/>
                <a:gd name="connsiteY22" fmla="*/ 3081 h 10043"/>
                <a:gd name="connsiteX23" fmla="*/ 8542 w 10000"/>
                <a:gd name="connsiteY23" fmla="*/ 1717 h 10043"/>
                <a:gd name="connsiteX24" fmla="*/ 8192 w 10000"/>
                <a:gd name="connsiteY24" fmla="*/ 1646 h 10043"/>
                <a:gd name="connsiteX25" fmla="*/ 7786 w 10000"/>
                <a:gd name="connsiteY25" fmla="*/ 1056 h 10043"/>
                <a:gd name="connsiteX26" fmla="*/ 7159 w 10000"/>
                <a:gd name="connsiteY26" fmla="*/ 1056 h 10043"/>
                <a:gd name="connsiteX27" fmla="*/ 7380 w 10000"/>
                <a:gd name="connsiteY27" fmla="*/ 2054 h 10043"/>
                <a:gd name="connsiteX28" fmla="*/ 6937 w 10000"/>
                <a:gd name="connsiteY28" fmla="*/ 2054 h 10043"/>
                <a:gd name="connsiteX29" fmla="*/ 5793 w 10000"/>
                <a:gd name="connsiteY29" fmla="*/ 1323 h 10043"/>
                <a:gd name="connsiteX30" fmla="*/ 5996 w 10000"/>
                <a:gd name="connsiteY30" fmla="*/ 985 h 10043"/>
                <a:gd name="connsiteX31" fmla="*/ 6937 w 10000"/>
                <a:gd name="connsiteY31" fmla="*/ 845 h 10043"/>
                <a:gd name="connsiteX32" fmla="*/ 6937 w 10000"/>
                <a:gd name="connsiteY32" fmla="*/ 338 h 10043"/>
                <a:gd name="connsiteX33" fmla="*/ 6587 w 10000"/>
                <a:gd name="connsiteY33" fmla="*/ 184 h 10043"/>
                <a:gd name="connsiteX34" fmla="*/ 5000 w 10000"/>
                <a:gd name="connsiteY34" fmla="*/ 338 h 10043"/>
                <a:gd name="connsiteX35" fmla="*/ 4059 w 10000"/>
                <a:gd name="connsiteY35" fmla="*/ 338 h 10043"/>
                <a:gd name="connsiteX36" fmla="*/ 3194 w 10000"/>
                <a:gd name="connsiteY36" fmla="*/ 0 h 10043"/>
                <a:gd name="connsiteX37" fmla="*/ 2509 w 10000"/>
                <a:gd name="connsiteY37" fmla="*/ 338 h 10043"/>
                <a:gd name="connsiteX38" fmla="*/ 1255 w 10000"/>
                <a:gd name="connsiteY38" fmla="*/ 43 h 10043"/>
                <a:gd name="connsiteX39" fmla="*/ 443 w 10000"/>
                <a:gd name="connsiteY39" fmla="*/ 451 h 10043"/>
                <a:gd name="connsiteX40" fmla="*/ 664 w 10000"/>
                <a:gd name="connsiteY40" fmla="*/ 690 h 10043"/>
                <a:gd name="connsiteX41" fmla="*/ 258 w 10000"/>
                <a:gd name="connsiteY41" fmla="*/ 690 h 10043"/>
                <a:gd name="connsiteX42" fmla="*/ 258 w 10000"/>
                <a:gd name="connsiteY42" fmla="*/ 985 h 10043"/>
                <a:gd name="connsiteX43" fmla="*/ 554 w 10000"/>
                <a:gd name="connsiteY43" fmla="*/ 985 h 10043"/>
                <a:gd name="connsiteX44" fmla="*/ 0 w 10000"/>
                <a:gd name="connsiteY44" fmla="*/ 1224 h 10043"/>
                <a:gd name="connsiteX45" fmla="*/ 203 w 10000"/>
                <a:gd name="connsiteY45" fmla="*/ 1478 h 10043"/>
                <a:gd name="connsiteX46" fmla="*/ 498 w 10000"/>
                <a:gd name="connsiteY46" fmla="*/ 1478 h 10043"/>
                <a:gd name="connsiteX47" fmla="*/ 295 w 10000"/>
                <a:gd name="connsiteY47" fmla="*/ 2082 h 10043"/>
                <a:gd name="connsiteX48" fmla="*/ 627 w 10000"/>
                <a:gd name="connsiteY48" fmla="*/ 1857 h 10043"/>
                <a:gd name="connsiteX49" fmla="*/ 1255 w 10000"/>
                <a:gd name="connsiteY49" fmla="*/ 1337 h 10043"/>
                <a:gd name="connsiteX50" fmla="*/ 2214 w 10000"/>
                <a:gd name="connsiteY50" fmla="*/ 1534 h 10043"/>
                <a:gd name="connsiteX51" fmla="*/ 2841 w 10000"/>
                <a:gd name="connsiteY51" fmla="*/ 2293 h 10043"/>
                <a:gd name="connsiteX52" fmla="*/ 2712 w 10000"/>
                <a:gd name="connsiteY52" fmla="*/ 3461 h 10043"/>
                <a:gd name="connsiteX53" fmla="*/ 3413 w 10000"/>
                <a:gd name="connsiteY53" fmla="*/ 4291 h 10043"/>
                <a:gd name="connsiteX54" fmla="*/ 3838 w 10000"/>
                <a:gd name="connsiteY54" fmla="*/ 5134 h 10043"/>
                <a:gd name="connsiteX55" fmla="*/ 4926 w 10000"/>
                <a:gd name="connsiteY55" fmla="*/ 5402 h 10043"/>
                <a:gd name="connsiteX56" fmla="*/ 5590 w 10000"/>
                <a:gd name="connsiteY56" fmla="*/ 5669 h 10043"/>
                <a:gd name="connsiteX57" fmla="*/ 6439 w 10000"/>
                <a:gd name="connsiteY57" fmla="*/ 6246 h 10043"/>
                <a:gd name="connsiteX58" fmla="*/ 6734 w 10000"/>
                <a:gd name="connsiteY58" fmla="*/ 6246 h 10043"/>
                <a:gd name="connsiteX59" fmla="*/ 6827 w 10000"/>
                <a:gd name="connsiteY59" fmla="*/ 6302 h 10043"/>
                <a:gd name="connsiteX60" fmla="*/ 6642 w 10000"/>
                <a:gd name="connsiteY60" fmla="*/ 6710 h 10043"/>
                <a:gd name="connsiteX61" fmla="*/ 6845 w 10000"/>
                <a:gd name="connsiteY61" fmla="*/ 7469 h 10043"/>
                <a:gd name="connsiteX62" fmla="*/ 6642 w 10000"/>
                <a:gd name="connsiteY62" fmla="*/ 7849 h 10043"/>
                <a:gd name="connsiteX63" fmla="*/ 7232 w 10000"/>
                <a:gd name="connsiteY63" fmla="*/ 8186 h 10043"/>
                <a:gd name="connsiteX64" fmla="*/ 7454 w 10000"/>
                <a:gd name="connsiteY64" fmla="*/ 8440 h 10043"/>
                <a:gd name="connsiteX65" fmla="*/ 6402 w 10000"/>
                <a:gd name="connsiteY65" fmla="*/ 10043 h 10043"/>
                <a:gd name="connsiteX66" fmla="*/ 7841 w 10000"/>
                <a:gd name="connsiteY66" fmla="*/ 9677 h 10043"/>
                <a:gd name="connsiteX67" fmla="*/ 8838 w 10000"/>
                <a:gd name="connsiteY67" fmla="*/ 8791 h 10043"/>
                <a:gd name="connsiteX68" fmla="*/ 9041 w 10000"/>
                <a:gd name="connsiteY68" fmla="*/ 8285 h 10043"/>
                <a:gd name="connsiteX69" fmla="*/ 9649 w 10000"/>
                <a:gd name="connsiteY69" fmla="*/ 8229 h 10043"/>
                <a:gd name="connsiteX70" fmla="*/ 10000 w 10000"/>
                <a:gd name="connsiteY70" fmla="*/ 7047 h 10043"/>
                <a:gd name="connsiteX71" fmla="*/ 9446 w 10000"/>
                <a:gd name="connsiteY71"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435 w 10000"/>
                <a:gd name="connsiteY21" fmla="*/ 3587 h 10043"/>
                <a:gd name="connsiteX22" fmla="*/ 9354 w 10000"/>
                <a:gd name="connsiteY22" fmla="*/ 3081 h 10043"/>
                <a:gd name="connsiteX23" fmla="*/ 8542 w 10000"/>
                <a:gd name="connsiteY23" fmla="*/ 1717 h 10043"/>
                <a:gd name="connsiteX24" fmla="*/ 8192 w 10000"/>
                <a:gd name="connsiteY24" fmla="*/ 1646 h 10043"/>
                <a:gd name="connsiteX25" fmla="*/ 7786 w 10000"/>
                <a:gd name="connsiteY25" fmla="*/ 1056 h 10043"/>
                <a:gd name="connsiteX26" fmla="*/ 7159 w 10000"/>
                <a:gd name="connsiteY26" fmla="*/ 1056 h 10043"/>
                <a:gd name="connsiteX27" fmla="*/ 7380 w 10000"/>
                <a:gd name="connsiteY27" fmla="*/ 2054 h 10043"/>
                <a:gd name="connsiteX28" fmla="*/ 6937 w 10000"/>
                <a:gd name="connsiteY28" fmla="*/ 2054 h 10043"/>
                <a:gd name="connsiteX29" fmla="*/ 5793 w 10000"/>
                <a:gd name="connsiteY29" fmla="*/ 1323 h 10043"/>
                <a:gd name="connsiteX30" fmla="*/ 5996 w 10000"/>
                <a:gd name="connsiteY30" fmla="*/ 985 h 10043"/>
                <a:gd name="connsiteX31" fmla="*/ 6937 w 10000"/>
                <a:gd name="connsiteY31" fmla="*/ 845 h 10043"/>
                <a:gd name="connsiteX32" fmla="*/ 6937 w 10000"/>
                <a:gd name="connsiteY32" fmla="*/ 338 h 10043"/>
                <a:gd name="connsiteX33" fmla="*/ 6587 w 10000"/>
                <a:gd name="connsiteY33" fmla="*/ 184 h 10043"/>
                <a:gd name="connsiteX34" fmla="*/ 5000 w 10000"/>
                <a:gd name="connsiteY34" fmla="*/ 338 h 10043"/>
                <a:gd name="connsiteX35" fmla="*/ 4059 w 10000"/>
                <a:gd name="connsiteY35" fmla="*/ 338 h 10043"/>
                <a:gd name="connsiteX36" fmla="*/ 3194 w 10000"/>
                <a:gd name="connsiteY36" fmla="*/ 0 h 10043"/>
                <a:gd name="connsiteX37" fmla="*/ 2364 w 10000"/>
                <a:gd name="connsiteY37" fmla="*/ 448 h 10043"/>
                <a:gd name="connsiteX38" fmla="*/ 1255 w 10000"/>
                <a:gd name="connsiteY38" fmla="*/ 43 h 10043"/>
                <a:gd name="connsiteX39" fmla="*/ 443 w 10000"/>
                <a:gd name="connsiteY39" fmla="*/ 451 h 10043"/>
                <a:gd name="connsiteX40" fmla="*/ 664 w 10000"/>
                <a:gd name="connsiteY40" fmla="*/ 690 h 10043"/>
                <a:gd name="connsiteX41" fmla="*/ 258 w 10000"/>
                <a:gd name="connsiteY41" fmla="*/ 690 h 10043"/>
                <a:gd name="connsiteX42" fmla="*/ 258 w 10000"/>
                <a:gd name="connsiteY42" fmla="*/ 985 h 10043"/>
                <a:gd name="connsiteX43" fmla="*/ 554 w 10000"/>
                <a:gd name="connsiteY43" fmla="*/ 985 h 10043"/>
                <a:gd name="connsiteX44" fmla="*/ 0 w 10000"/>
                <a:gd name="connsiteY44" fmla="*/ 1224 h 10043"/>
                <a:gd name="connsiteX45" fmla="*/ 203 w 10000"/>
                <a:gd name="connsiteY45" fmla="*/ 1478 h 10043"/>
                <a:gd name="connsiteX46" fmla="*/ 498 w 10000"/>
                <a:gd name="connsiteY46" fmla="*/ 1478 h 10043"/>
                <a:gd name="connsiteX47" fmla="*/ 295 w 10000"/>
                <a:gd name="connsiteY47" fmla="*/ 2082 h 10043"/>
                <a:gd name="connsiteX48" fmla="*/ 627 w 10000"/>
                <a:gd name="connsiteY48" fmla="*/ 1857 h 10043"/>
                <a:gd name="connsiteX49" fmla="*/ 1255 w 10000"/>
                <a:gd name="connsiteY49" fmla="*/ 1337 h 10043"/>
                <a:gd name="connsiteX50" fmla="*/ 2214 w 10000"/>
                <a:gd name="connsiteY50" fmla="*/ 1534 h 10043"/>
                <a:gd name="connsiteX51" fmla="*/ 2841 w 10000"/>
                <a:gd name="connsiteY51" fmla="*/ 2293 h 10043"/>
                <a:gd name="connsiteX52" fmla="*/ 2712 w 10000"/>
                <a:gd name="connsiteY52" fmla="*/ 3461 h 10043"/>
                <a:gd name="connsiteX53" fmla="*/ 3413 w 10000"/>
                <a:gd name="connsiteY53" fmla="*/ 4291 h 10043"/>
                <a:gd name="connsiteX54" fmla="*/ 3838 w 10000"/>
                <a:gd name="connsiteY54" fmla="*/ 5134 h 10043"/>
                <a:gd name="connsiteX55" fmla="*/ 4926 w 10000"/>
                <a:gd name="connsiteY55" fmla="*/ 5402 h 10043"/>
                <a:gd name="connsiteX56" fmla="*/ 5590 w 10000"/>
                <a:gd name="connsiteY56" fmla="*/ 5669 h 10043"/>
                <a:gd name="connsiteX57" fmla="*/ 6439 w 10000"/>
                <a:gd name="connsiteY57" fmla="*/ 6246 h 10043"/>
                <a:gd name="connsiteX58" fmla="*/ 6734 w 10000"/>
                <a:gd name="connsiteY58" fmla="*/ 6246 h 10043"/>
                <a:gd name="connsiteX59" fmla="*/ 6827 w 10000"/>
                <a:gd name="connsiteY59" fmla="*/ 6302 h 10043"/>
                <a:gd name="connsiteX60" fmla="*/ 6642 w 10000"/>
                <a:gd name="connsiteY60" fmla="*/ 6710 h 10043"/>
                <a:gd name="connsiteX61" fmla="*/ 6845 w 10000"/>
                <a:gd name="connsiteY61" fmla="*/ 7469 h 10043"/>
                <a:gd name="connsiteX62" fmla="*/ 6642 w 10000"/>
                <a:gd name="connsiteY62" fmla="*/ 7849 h 10043"/>
                <a:gd name="connsiteX63" fmla="*/ 7232 w 10000"/>
                <a:gd name="connsiteY63" fmla="*/ 8186 h 10043"/>
                <a:gd name="connsiteX64" fmla="*/ 7454 w 10000"/>
                <a:gd name="connsiteY64" fmla="*/ 8440 h 10043"/>
                <a:gd name="connsiteX65" fmla="*/ 6402 w 10000"/>
                <a:gd name="connsiteY65" fmla="*/ 10043 h 10043"/>
                <a:gd name="connsiteX66" fmla="*/ 7841 w 10000"/>
                <a:gd name="connsiteY66" fmla="*/ 9677 h 10043"/>
                <a:gd name="connsiteX67" fmla="*/ 8838 w 10000"/>
                <a:gd name="connsiteY67" fmla="*/ 8791 h 10043"/>
                <a:gd name="connsiteX68" fmla="*/ 9041 w 10000"/>
                <a:gd name="connsiteY68" fmla="*/ 8285 h 10043"/>
                <a:gd name="connsiteX69" fmla="*/ 9649 w 10000"/>
                <a:gd name="connsiteY69" fmla="*/ 8229 h 10043"/>
                <a:gd name="connsiteX70" fmla="*/ 10000 w 10000"/>
                <a:gd name="connsiteY70" fmla="*/ 7047 h 10043"/>
                <a:gd name="connsiteX71" fmla="*/ 9446 w 10000"/>
                <a:gd name="connsiteY71"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435 w 10000"/>
                <a:gd name="connsiteY21" fmla="*/ 3587 h 10043"/>
                <a:gd name="connsiteX22" fmla="*/ 9354 w 10000"/>
                <a:gd name="connsiteY22" fmla="*/ 3081 h 10043"/>
                <a:gd name="connsiteX23" fmla="*/ 8542 w 10000"/>
                <a:gd name="connsiteY23" fmla="*/ 1717 h 10043"/>
                <a:gd name="connsiteX24" fmla="*/ 8192 w 10000"/>
                <a:gd name="connsiteY24" fmla="*/ 1646 h 10043"/>
                <a:gd name="connsiteX25" fmla="*/ 7786 w 10000"/>
                <a:gd name="connsiteY25" fmla="*/ 1056 h 10043"/>
                <a:gd name="connsiteX26" fmla="*/ 7159 w 10000"/>
                <a:gd name="connsiteY26" fmla="*/ 1056 h 10043"/>
                <a:gd name="connsiteX27" fmla="*/ 7380 w 10000"/>
                <a:gd name="connsiteY27" fmla="*/ 2054 h 10043"/>
                <a:gd name="connsiteX28" fmla="*/ 6937 w 10000"/>
                <a:gd name="connsiteY28" fmla="*/ 2054 h 10043"/>
                <a:gd name="connsiteX29" fmla="*/ 5793 w 10000"/>
                <a:gd name="connsiteY29" fmla="*/ 1323 h 10043"/>
                <a:gd name="connsiteX30" fmla="*/ 5996 w 10000"/>
                <a:gd name="connsiteY30" fmla="*/ 985 h 10043"/>
                <a:gd name="connsiteX31" fmla="*/ 6937 w 10000"/>
                <a:gd name="connsiteY31" fmla="*/ 845 h 10043"/>
                <a:gd name="connsiteX32" fmla="*/ 6937 w 10000"/>
                <a:gd name="connsiteY32" fmla="*/ 338 h 10043"/>
                <a:gd name="connsiteX33" fmla="*/ 6587 w 10000"/>
                <a:gd name="connsiteY33" fmla="*/ 184 h 10043"/>
                <a:gd name="connsiteX34" fmla="*/ 5000 w 10000"/>
                <a:gd name="connsiteY34" fmla="*/ 338 h 10043"/>
                <a:gd name="connsiteX35" fmla="*/ 4059 w 10000"/>
                <a:gd name="connsiteY35" fmla="*/ 338 h 10043"/>
                <a:gd name="connsiteX36" fmla="*/ 3194 w 10000"/>
                <a:gd name="connsiteY36" fmla="*/ 0 h 10043"/>
                <a:gd name="connsiteX37" fmla="*/ 2364 w 10000"/>
                <a:gd name="connsiteY37" fmla="*/ 448 h 10043"/>
                <a:gd name="connsiteX38" fmla="*/ 1303 w 10000"/>
                <a:gd name="connsiteY38" fmla="*/ 153 h 10043"/>
                <a:gd name="connsiteX39" fmla="*/ 443 w 10000"/>
                <a:gd name="connsiteY39" fmla="*/ 451 h 10043"/>
                <a:gd name="connsiteX40" fmla="*/ 664 w 10000"/>
                <a:gd name="connsiteY40" fmla="*/ 690 h 10043"/>
                <a:gd name="connsiteX41" fmla="*/ 258 w 10000"/>
                <a:gd name="connsiteY41" fmla="*/ 690 h 10043"/>
                <a:gd name="connsiteX42" fmla="*/ 258 w 10000"/>
                <a:gd name="connsiteY42" fmla="*/ 985 h 10043"/>
                <a:gd name="connsiteX43" fmla="*/ 554 w 10000"/>
                <a:gd name="connsiteY43" fmla="*/ 985 h 10043"/>
                <a:gd name="connsiteX44" fmla="*/ 0 w 10000"/>
                <a:gd name="connsiteY44" fmla="*/ 1224 h 10043"/>
                <a:gd name="connsiteX45" fmla="*/ 203 w 10000"/>
                <a:gd name="connsiteY45" fmla="*/ 1478 h 10043"/>
                <a:gd name="connsiteX46" fmla="*/ 498 w 10000"/>
                <a:gd name="connsiteY46" fmla="*/ 1478 h 10043"/>
                <a:gd name="connsiteX47" fmla="*/ 295 w 10000"/>
                <a:gd name="connsiteY47" fmla="*/ 2082 h 10043"/>
                <a:gd name="connsiteX48" fmla="*/ 627 w 10000"/>
                <a:gd name="connsiteY48" fmla="*/ 1857 h 10043"/>
                <a:gd name="connsiteX49" fmla="*/ 1255 w 10000"/>
                <a:gd name="connsiteY49" fmla="*/ 1337 h 10043"/>
                <a:gd name="connsiteX50" fmla="*/ 2214 w 10000"/>
                <a:gd name="connsiteY50" fmla="*/ 1534 h 10043"/>
                <a:gd name="connsiteX51" fmla="*/ 2841 w 10000"/>
                <a:gd name="connsiteY51" fmla="*/ 2293 h 10043"/>
                <a:gd name="connsiteX52" fmla="*/ 2712 w 10000"/>
                <a:gd name="connsiteY52" fmla="*/ 3461 h 10043"/>
                <a:gd name="connsiteX53" fmla="*/ 3413 w 10000"/>
                <a:gd name="connsiteY53" fmla="*/ 4291 h 10043"/>
                <a:gd name="connsiteX54" fmla="*/ 3838 w 10000"/>
                <a:gd name="connsiteY54" fmla="*/ 5134 h 10043"/>
                <a:gd name="connsiteX55" fmla="*/ 4926 w 10000"/>
                <a:gd name="connsiteY55" fmla="*/ 5402 h 10043"/>
                <a:gd name="connsiteX56" fmla="*/ 5590 w 10000"/>
                <a:gd name="connsiteY56" fmla="*/ 5669 h 10043"/>
                <a:gd name="connsiteX57" fmla="*/ 6439 w 10000"/>
                <a:gd name="connsiteY57" fmla="*/ 6246 h 10043"/>
                <a:gd name="connsiteX58" fmla="*/ 6734 w 10000"/>
                <a:gd name="connsiteY58" fmla="*/ 6246 h 10043"/>
                <a:gd name="connsiteX59" fmla="*/ 6827 w 10000"/>
                <a:gd name="connsiteY59" fmla="*/ 6302 h 10043"/>
                <a:gd name="connsiteX60" fmla="*/ 6642 w 10000"/>
                <a:gd name="connsiteY60" fmla="*/ 6710 h 10043"/>
                <a:gd name="connsiteX61" fmla="*/ 6845 w 10000"/>
                <a:gd name="connsiteY61" fmla="*/ 7469 h 10043"/>
                <a:gd name="connsiteX62" fmla="*/ 6642 w 10000"/>
                <a:gd name="connsiteY62" fmla="*/ 7849 h 10043"/>
                <a:gd name="connsiteX63" fmla="*/ 7232 w 10000"/>
                <a:gd name="connsiteY63" fmla="*/ 8186 h 10043"/>
                <a:gd name="connsiteX64" fmla="*/ 7454 w 10000"/>
                <a:gd name="connsiteY64" fmla="*/ 8440 h 10043"/>
                <a:gd name="connsiteX65" fmla="*/ 6402 w 10000"/>
                <a:gd name="connsiteY65" fmla="*/ 10043 h 10043"/>
                <a:gd name="connsiteX66" fmla="*/ 7841 w 10000"/>
                <a:gd name="connsiteY66" fmla="*/ 9677 h 10043"/>
                <a:gd name="connsiteX67" fmla="*/ 8838 w 10000"/>
                <a:gd name="connsiteY67" fmla="*/ 8791 h 10043"/>
                <a:gd name="connsiteX68" fmla="*/ 9041 w 10000"/>
                <a:gd name="connsiteY68" fmla="*/ 8285 h 10043"/>
                <a:gd name="connsiteX69" fmla="*/ 9649 w 10000"/>
                <a:gd name="connsiteY69" fmla="*/ 8229 h 10043"/>
                <a:gd name="connsiteX70" fmla="*/ 10000 w 10000"/>
                <a:gd name="connsiteY70" fmla="*/ 7047 h 10043"/>
                <a:gd name="connsiteX71" fmla="*/ 9446 w 10000"/>
                <a:gd name="connsiteY71"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435 w 10000"/>
                <a:gd name="connsiteY21" fmla="*/ 3587 h 10043"/>
                <a:gd name="connsiteX22" fmla="*/ 9354 w 10000"/>
                <a:gd name="connsiteY22" fmla="*/ 3081 h 10043"/>
                <a:gd name="connsiteX23" fmla="*/ 8542 w 10000"/>
                <a:gd name="connsiteY23" fmla="*/ 1717 h 10043"/>
                <a:gd name="connsiteX24" fmla="*/ 8192 w 10000"/>
                <a:gd name="connsiteY24" fmla="*/ 1646 h 10043"/>
                <a:gd name="connsiteX25" fmla="*/ 7786 w 10000"/>
                <a:gd name="connsiteY25" fmla="*/ 1056 h 10043"/>
                <a:gd name="connsiteX26" fmla="*/ 7159 w 10000"/>
                <a:gd name="connsiteY26" fmla="*/ 1056 h 10043"/>
                <a:gd name="connsiteX27" fmla="*/ 7380 w 10000"/>
                <a:gd name="connsiteY27" fmla="*/ 2054 h 10043"/>
                <a:gd name="connsiteX28" fmla="*/ 6937 w 10000"/>
                <a:gd name="connsiteY28" fmla="*/ 2054 h 10043"/>
                <a:gd name="connsiteX29" fmla="*/ 5793 w 10000"/>
                <a:gd name="connsiteY29" fmla="*/ 1323 h 10043"/>
                <a:gd name="connsiteX30" fmla="*/ 5996 w 10000"/>
                <a:gd name="connsiteY30" fmla="*/ 985 h 10043"/>
                <a:gd name="connsiteX31" fmla="*/ 6937 w 10000"/>
                <a:gd name="connsiteY31" fmla="*/ 845 h 10043"/>
                <a:gd name="connsiteX32" fmla="*/ 6937 w 10000"/>
                <a:gd name="connsiteY32" fmla="*/ 338 h 10043"/>
                <a:gd name="connsiteX33" fmla="*/ 6587 w 10000"/>
                <a:gd name="connsiteY33" fmla="*/ 184 h 10043"/>
                <a:gd name="connsiteX34" fmla="*/ 5000 w 10000"/>
                <a:gd name="connsiteY34" fmla="*/ 338 h 10043"/>
                <a:gd name="connsiteX35" fmla="*/ 4059 w 10000"/>
                <a:gd name="connsiteY35" fmla="*/ 338 h 10043"/>
                <a:gd name="connsiteX36" fmla="*/ 3194 w 10000"/>
                <a:gd name="connsiteY36" fmla="*/ 0 h 10043"/>
                <a:gd name="connsiteX37" fmla="*/ 2364 w 10000"/>
                <a:gd name="connsiteY37" fmla="*/ 448 h 10043"/>
                <a:gd name="connsiteX38" fmla="*/ 1303 w 10000"/>
                <a:gd name="connsiteY38" fmla="*/ 153 h 10043"/>
                <a:gd name="connsiteX39" fmla="*/ 443 w 10000"/>
                <a:gd name="connsiteY39" fmla="*/ 451 h 10043"/>
                <a:gd name="connsiteX40" fmla="*/ 664 w 10000"/>
                <a:gd name="connsiteY40" fmla="*/ 690 h 10043"/>
                <a:gd name="connsiteX41" fmla="*/ 258 w 10000"/>
                <a:gd name="connsiteY41" fmla="*/ 690 h 10043"/>
                <a:gd name="connsiteX42" fmla="*/ 258 w 10000"/>
                <a:gd name="connsiteY42" fmla="*/ 985 h 10043"/>
                <a:gd name="connsiteX43" fmla="*/ 554 w 10000"/>
                <a:gd name="connsiteY43" fmla="*/ 985 h 10043"/>
                <a:gd name="connsiteX44" fmla="*/ 0 w 10000"/>
                <a:gd name="connsiteY44" fmla="*/ 1224 h 10043"/>
                <a:gd name="connsiteX45" fmla="*/ 203 w 10000"/>
                <a:gd name="connsiteY45" fmla="*/ 1478 h 10043"/>
                <a:gd name="connsiteX46" fmla="*/ 498 w 10000"/>
                <a:gd name="connsiteY46" fmla="*/ 1478 h 10043"/>
                <a:gd name="connsiteX47" fmla="*/ 295 w 10000"/>
                <a:gd name="connsiteY47" fmla="*/ 2082 h 10043"/>
                <a:gd name="connsiteX48" fmla="*/ 627 w 10000"/>
                <a:gd name="connsiteY48" fmla="*/ 1857 h 10043"/>
                <a:gd name="connsiteX49" fmla="*/ 1351 w 10000"/>
                <a:gd name="connsiteY49" fmla="*/ 1190 h 10043"/>
                <a:gd name="connsiteX50" fmla="*/ 2214 w 10000"/>
                <a:gd name="connsiteY50" fmla="*/ 1534 h 10043"/>
                <a:gd name="connsiteX51" fmla="*/ 2841 w 10000"/>
                <a:gd name="connsiteY51" fmla="*/ 2293 h 10043"/>
                <a:gd name="connsiteX52" fmla="*/ 2712 w 10000"/>
                <a:gd name="connsiteY52" fmla="*/ 3461 h 10043"/>
                <a:gd name="connsiteX53" fmla="*/ 3413 w 10000"/>
                <a:gd name="connsiteY53" fmla="*/ 4291 h 10043"/>
                <a:gd name="connsiteX54" fmla="*/ 3838 w 10000"/>
                <a:gd name="connsiteY54" fmla="*/ 5134 h 10043"/>
                <a:gd name="connsiteX55" fmla="*/ 4926 w 10000"/>
                <a:gd name="connsiteY55" fmla="*/ 5402 h 10043"/>
                <a:gd name="connsiteX56" fmla="*/ 5590 w 10000"/>
                <a:gd name="connsiteY56" fmla="*/ 5669 h 10043"/>
                <a:gd name="connsiteX57" fmla="*/ 6439 w 10000"/>
                <a:gd name="connsiteY57" fmla="*/ 6246 h 10043"/>
                <a:gd name="connsiteX58" fmla="*/ 6734 w 10000"/>
                <a:gd name="connsiteY58" fmla="*/ 6246 h 10043"/>
                <a:gd name="connsiteX59" fmla="*/ 6827 w 10000"/>
                <a:gd name="connsiteY59" fmla="*/ 6302 h 10043"/>
                <a:gd name="connsiteX60" fmla="*/ 6642 w 10000"/>
                <a:gd name="connsiteY60" fmla="*/ 6710 h 10043"/>
                <a:gd name="connsiteX61" fmla="*/ 6845 w 10000"/>
                <a:gd name="connsiteY61" fmla="*/ 7469 h 10043"/>
                <a:gd name="connsiteX62" fmla="*/ 6642 w 10000"/>
                <a:gd name="connsiteY62" fmla="*/ 7849 h 10043"/>
                <a:gd name="connsiteX63" fmla="*/ 7232 w 10000"/>
                <a:gd name="connsiteY63" fmla="*/ 8186 h 10043"/>
                <a:gd name="connsiteX64" fmla="*/ 7454 w 10000"/>
                <a:gd name="connsiteY64" fmla="*/ 8440 h 10043"/>
                <a:gd name="connsiteX65" fmla="*/ 6402 w 10000"/>
                <a:gd name="connsiteY65" fmla="*/ 10043 h 10043"/>
                <a:gd name="connsiteX66" fmla="*/ 7841 w 10000"/>
                <a:gd name="connsiteY66" fmla="*/ 9677 h 10043"/>
                <a:gd name="connsiteX67" fmla="*/ 8838 w 10000"/>
                <a:gd name="connsiteY67" fmla="*/ 8791 h 10043"/>
                <a:gd name="connsiteX68" fmla="*/ 9041 w 10000"/>
                <a:gd name="connsiteY68" fmla="*/ 8285 h 10043"/>
                <a:gd name="connsiteX69" fmla="*/ 9649 w 10000"/>
                <a:gd name="connsiteY69" fmla="*/ 8229 h 10043"/>
                <a:gd name="connsiteX70" fmla="*/ 10000 w 10000"/>
                <a:gd name="connsiteY70" fmla="*/ 7047 h 10043"/>
                <a:gd name="connsiteX71" fmla="*/ 9446 w 10000"/>
                <a:gd name="connsiteY71"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435 w 10000"/>
                <a:gd name="connsiteY21" fmla="*/ 3587 h 10043"/>
                <a:gd name="connsiteX22" fmla="*/ 9354 w 10000"/>
                <a:gd name="connsiteY22" fmla="*/ 3081 h 10043"/>
                <a:gd name="connsiteX23" fmla="*/ 8542 w 10000"/>
                <a:gd name="connsiteY23" fmla="*/ 1717 h 10043"/>
                <a:gd name="connsiteX24" fmla="*/ 8192 w 10000"/>
                <a:gd name="connsiteY24" fmla="*/ 1646 h 10043"/>
                <a:gd name="connsiteX25" fmla="*/ 7786 w 10000"/>
                <a:gd name="connsiteY25" fmla="*/ 1056 h 10043"/>
                <a:gd name="connsiteX26" fmla="*/ 7159 w 10000"/>
                <a:gd name="connsiteY26" fmla="*/ 1056 h 10043"/>
                <a:gd name="connsiteX27" fmla="*/ 7380 w 10000"/>
                <a:gd name="connsiteY27" fmla="*/ 2054 h 10043"/>
                <a:gd name="connsiteX28" fmla="*/ 6937 w 10000"/>
                <a:gd name="connsiteY28" fmla="*/ 2054 h 10043"/>
                <a:gd name="connsiteX29" fmla="*/ 5793 w 10000"/>
                <a:gd name="connsiteY29" fmla="*/ 1323 h 10043"/>
                <a:gd name="connsiteX30" fmla="*/ 5996 w 10000"/>
                <a:gd name="connsiteY30" fmla="*/ 985 h 10043"/>
                <a:gd name="connsiteX31" fmla="*/ 6937 w 10000"/>
                <a:gd name="connsiteY31" fmla="*/ 845 h 10043"/>
                <a:gd name="connsiteX32" fmla="*/ 6937 w 10000"/>
                <a:gd name="connsiteY32" fmla="*/ 338 h 10043"/>
                <a:gd name="connsiteX33" fmla="*/ 6587 w 10000"/>
                <a:gd name="connsiteY33" fmla="*/ 184 h 10043"/>
                <a:gd name="connsiteX34" fmla="*/ 5000 w 10000"/>
                <a:gd name="connsiteY34" fmla="*/ 338 h 10043"/>
                <a:gd name="connsiteX35" fmla="*/ 4059 w 10000"/>
                <a:gd name="connsiteY35" fmla="*/ 338 h 10043"/>
                <a:gd name="connsiteX36" fmla="*/ 3194 w 10000"/>
                <a:gd name="connsiteY36" fmla="*/ 0 h 10043"/>
                <a:gd name="connsiteX37" fmla="*/ 2364 w 10000"/>
                <a:gd name="connsiteY37" fmla="*/ 448 h 10043"/>
                <a:gd name="connsiteX38" fmla="*/ 1303 w 10000"/>
                <a:gd name="connsiteY38" fmla="*/ 153 h 10043"/>
                <a:gd name="connsiteX39" fmla="*/ 443 w 10000"/>
                <a:gd name="connsiteY39" fmla="*/ 451 h 10043"/>
                <a:gd name="connsiteX40" fmla="*/ 664 w 10000"/>
                <a:gd name="connsiteY40" fmla="*/ 690 h 10043"/>
                <a:gd name="connsiteX41" fmla="*/ 258 w 10000"/>
                <a:gd name="connsiteY41" fmla="*/ 690 h 10043"/>
                <a:gd name="connsiteX42" fmla="*/ 258 w 10000"/>
                <a:gd name="connsiteY42" fmla="*/ 985 h 10043"/>
                <a:gd name="connsiteX43" fmla="*/ 554 w 10000"/>
                <a:gd name="connsiteY43" fmla="*/ 985 h 10043"/>
                <a:gd name="connsiteX44" fmla="*/ 0 w 10000"/>
                <a:gd name="connsiteY44" fmla="*/ 1224 h 10043"/>
                <a:gd name="connsiteX45" fmla="*/ 203 w 10000"/>
                <a:gd name="connsiteY45" fmla="*/ 1478 h 10043"/>
                <a:gd name="connsiteX46" fmla="*/ 498 w 10000"/>
                <a:gd name="connsiteY46" fmla="*/ 1478 h 10043"/>
                <a:gd name="connsiteX47" fmla="*/ 295 w 10000"/>
                <a:gd name="connsiteY47" fmla="*/ 2082 h 10043"/>
                <a:gd name="connsiteX48" fmla="*/ 627 w 10000"/>
                <a:gd name="connsiteY48" fmla="*/ 1857 h 10043"/>
                <a:gd name="connsiteX49" fmla="*/ 1351 w 10000"/>
                <a:gd name="connsiteY49" fmla="*/ 1190 h 10043"/>
                <a:gd name="connsiteX50" fmla="*/ 2069 w 10000"/>
                <a:gd name="connsiteY50" fmla="*/ 1644 h 10043"/>
                <a:gd name="connsiteX51" fmla="*/ 2841 w 10000"/>
                <a:gd name="connsiteY51" fmla="*/ 2293 h 10043"/>
                <a:gd name="connsiteX52" fmla="*/ 2712 w 10000"/>
                <a:gd name="connsiteY52" fmla="*/ 3461 h 10043"/>
                <a:gd name="connsiteX53" fmla="*/ 3413 w 10000"/>
                <a:gd name="connsiteY53" fmla="*/ 4291 h 10043"/>
                <a:gd name="connsiteX54" fmla="*/ 3838 w 10000"/>
                <a:gd name="connsiteY54" fmla="*/ 5134 h 10043"/>
                <a:gd name="connsiteX55" fmla="*/ 4926 w 10000"/>
                <a:gd name="connsiteY55" fmla="*/ 5402 h 10043"/>
                <a:gd name="connsiteX56" fmla="*/ 5590 w 10000"/>
                <a:gd name="connsiteY56" fmla="*/ 5669 h 10043"/>
                <a:gd name="connsiteX57" fmla="*/ 6439 w 10000"/>
                <a:gd name="connsiteY57" fmla="*/ 6246 h 10043"/>
                <a:gd name="connsiteX58" fmla="*/ 6734 w 10000"/>
                <a:gd name="connsiteY58" fmla="*/ 6246 h 10043"/>
                <a:gd name="connsiteX59" fmla="*/ 6827 w 10000"/>
                <a:gd name="connsiteY59" fmla="*/ 6302 h 10043"/>
                <a:gd name="connsiteX60" fmla="*/ 6642 w 10000"/>
                <a:gd name="connsiteY60" fmla="*/ 6710 h 10043"/>
                <a:gd name="connsiteX61" fmla="*/ 6845 w 10000"/>
                <a:gd name="connsiteY61" fmla="*/ 7469 h 10043"/>
                <a:gd name="connsiteX62" fmla="*/ 6642 w 10000"/>
                <a:gd name="connsiteY62" fmla="*/ 7849 h 10043"/>
                <a:gd name="connsiteX63" fmla="*/ 7232 w 10000"/>
                <a:gd name="connsiteY63" fmla="*/ 8186 h 10043"/>
                <a:gd name="connsiteX64" fmla="*/ 7454 w 10000"/>
                <a:gd name="connsiteY64" fmla="*/ 8440 h 10043"/>
                <a:gd name="connsiteX65" fmla="*/ 6402 w 10000"/>
                <a:gd name="connsiteY65" fmla="*/ 10043 h 10043"/>
                <a:gd name="connsiteX66" fmla="*/ 7841 w 10000"/>
                <a:gd name="connsiteY66" fmla="*/ 9677 h 10043"/>
                <a:gd name="connsiteX67" fmla="*/ 8838 w 10000"/>
                <a:gd name="connsiteY67" fmla="*/ 8791 h 10043"/>
                <a:gd name="connsiteX68" fmla="*/ 9041 w 10000"/>
                <a:gd name="connsiteY68" fmla="*/ 8285 h 10043"/>
                <a:gd name="connsiteX69" fmla="*/ 9649 w 10000"/>
                <a:gd name="connsiteY69" fmla="*/ 8229 h 10043"/>
                <a:gd name="connsiteX70" fmla="*/ 10000 w 10000"/>
                <a:gd name="connsiteY70" fmla="*/ 7047 h 10043"/>
                <a:gd name="connsiteX71" fmla="*/ 9446 w 10000"/>
                <a:gd name="connsiteY71"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435 w 10000"/>
                <a:gd name="connsiteY21" fmla="*/ 3587 h 10043"/>
                <a:gd name="connsiteX22" fmla="*/ 9354 w 10000"/>
                <a:gd name="connsiteY22" fmla="*/ 3081 h 10043"/>
                <a:gd name="connsiteX23" fmla="*/ 8542 w 10000"/>
                <a:gd name="connsiteY23" fmla="*/ 1717 h 10043"/>
                <a:gd name="connsiteX24" fmla="*/ 8192 w 10000"/>
                <a:gd name="connsiteY24" fmla="*/ 1646 h 10043"/>
                <a:gd name="connsiteX25" fmla="*/ 7786 w 10000"/>
                <a:gd name="connsiteY25" fmla="*/ 1056 h 10043"/>
                <a:gd name="connsiteX26" fmla="*/ 7159 w 10000"/>
                <a:gd name="connsiteY26" fmla="*/ 1056 h 10043"/>
                <a:gd name="connsiteX27" fmla="*/ 7380 w 10000"/>
                <a:gd name="connsiteY27" fmla="*/ 2054 h 10043"/>
                <a:gd name="connsiteX28" fmla="*/ 6937 w 10000"/>
                <a:gd name="connsiteY28" fmla="*/ 2054 h 10043"/>
                <a:gd name="connsiteX29" fmla="*/ 5793 w 10000"/>
                <a:gd name="connsiteY29" fmla="*/ 1323 h 10043"/>
                <a:gd name="connsiteX30" fmla="*/ 5996 w 10000"/>
                <a:gd name="connsiteY30" fmla="*/ 985 h 10043"/>
                <a:gd name="connsiteX31" fmla="*/ 6937 w 10000"/>
                <a:gd name="connsiteY31" fmla="*/ 845 h 10043"/>
                <a:gd name="connsiteX32" fmla="*/ 6937 w 10000"/>
                <a:gd name="connsiteY32" fmla="*/ 338 h 10043"/>
                <a:gd name="connsiteX33" fmla="*/ 6587 w 10000"/>
                <a:gd name="connsiteY33" fmla="*/ 184 h 10043"/>
                <a:gd name="connsiteX34" fmla="*/ 5000 w 10000"/>
                <a:gd name="connsiteY34" fmla="*/ 338 h 10043"/>
                <a:gd name="connsiteX35" fmla="*/ 4059 w 10000"/>
                <a:gd name="connsiteY35" fmla="*/ 338 h 10043"/>
                <a:gd name="connsiteX36" fmla="*/ 3194 w 10000"/>
                <a:gd name="connsiteY36" fmla="*/ 0 h 10043"/>
                <a:gd name="connsiteX37" fmla="*/ 2364 w 10000"/>
                <a:gd name="connsiteY37" fmla="*/ 448 h 10043"/>
                <a:gd name="connsiteX38" fmla="*/ 1303 w 10000"/>
                <a:gd name="connsiteY38" fmla="*/ 153 h 10043"/>
                <a:gd name="connsiteX39" fmla="*/ 443 w 10000"/>
                <a:gd name="connsiteY39" fmla="*/ 451 h 10043"/>
                <a:gd name="connsiteX40" fmla="*/ 664 w 10000"/>
                <a:gd name="connsiteY40" fmla="*/ 690 h 10043"/>
                <a:gd name="connsiteX41" fmla="*/ 258 w 10000"/>
                <a:gd name="connsiteY41" fmla="*/ 690 h 10043"/>
                <a:gd name="connsiteX42" fmla="*/ 258 w 10000"/>
                <a:gd name="connsiteY42" fmla="*/ 985 h 10043"/>
                <a:gd name="connsiteX43" fmla="*/ 554 w 10000"/>
                <a:gd name="connsiteY43" fmla="*/ 985 h 10043"/>
                <a:gd name="connsiteX44" fmla="*/ 0 w 10000"/>
                <a:gd name="connsiteY44" fmla="*/ 1224 h 10043"/>
                <a:gd name="connsiteX45" fmla="*/ 203 w 10000"/>
                <a:gd name="connsiteY45" fmla="*/ 1478 h 10043"/>
                <a:gd name="connsiteX46" fmla="*/ 498 w 10000"/>
                <a:gd name="connsiteY46" fmla="*/ 1478 h 10043"/>
                <a:gd name="connsiteX47" fmla="*/ 295 w 10000"/>
                <a:gd name="connsiteY47" fmla="*/ 2082 h 10043"/>
                <a:gd name="connsiteX48" fmla="*/ 627 w 10000"/>
                <a:gd name="connsiteY48" fmla="*/ 1857 h 10043"/>
                <a:gd name="connsiteX49" fmla="*/ 1351 w 10000"/>
                <a:gd name="connsiteY49" fmla="*/ 1190 h 10043"/>
                <a:gd name="connsiteX50" fmla="*/ 2069 w 10000"/>
                <a:gd name="connsiteY50" fmla="*/ 1644 h 10043"/>
                <a:gd name="connsiteX51" fmla="*/ 2503 w 10000"/>
                <a:gd name="connsiteY51" fmla="*/ 2293 h 10043"/>
                <a:gd name="connsiteX52" fmla="*/ 2712 w 10000"/>
                <a:gd name="connsiteY52" fmla="*/ 3461 h 10043"/>
                <a:gd name="connsiteX53" fmla="*/ 3413 w 10000"/>
                <a:gd name="connsiteY53" fmla="*/ 4291 h 10043"/>
                <a:gd name="connsiteX54" fmla="*/ 3838 w 10000"/>
                <a:gd name="connsiteY54" fmla="*/ 5134 h 10043"/>
                <a:gd name="connsiteX55" fmla="*/ 4926 w 10000"/>
                <a:gd name="connsiteY55" fmla="*/ 5402 h 10043"/>
                <a:gd name="connsiteX56" fmla="*/ 5590 w 10000"/>
                <a:gd name="connsiteY56" fmla="*/ 5669 h 10043"/>
                <a:gd name="connsiteX57" fmla="*/ 6439 w 10000"/>
                <a:gd name="connsiteY57" fmla="*/ 6246 h 10043"/>
                <a:gd name="connsiteX58" fmla="*/ 6734 w 10000"/>
                <a:gd name="connsiteY58" fmla="*/ 6246 h 10043"/>
                <a:gd name="connsiteX59" fmla="*/ 6827 w 10000"/>
                <a:gd name="connsiteY59" fmla="*/ 6302 h 10043"/>
                <a:gd name="connsiteX60" fmla="*/ 6642 w 10000"/>
                <a:gd name="connsiteY60" fmla="*/ 6710 h 10043"/>
                <a:gd name="connsiteX61" fmla="*/ 6845 w 10000"/>
                <a:gd name="connsiteY61" fmla="*/ 7469 h 10043"/>
                <a:gd name="connsiteX62" fmla="*/ 6642 w 10000"/>
                <a:gd name="connsiteY62" fmla="*/ 7849 h 10043"/>
                <a:gd name="connsiteX63" fmla="*/ 7232 w 10000"/>
                <a:gd name="connsiteY63" fmla="*/ 8186 h 10043"/>
                <a:gd name="connsiteX64" fmla="*/ 7454 w 10000"/>
                <a:gd name="connsiteY64" fmla="*/ 8440 h 10043"/>
                <a:gd name="connsiteX65" fmla="*/ 6402 w 10000"/>
                <a:gd name="connsiteY65" fmla="*/ 10043 h 10043"/>
                <a:gd name="connsiteX66" fmla="*/ 7841 w 10000"/>
                <a:gd name="connsiteY66" fmla="*/ 9677 h 10043"/>
                <a:gd name="connsiteX67" fmla="*/ 8838 w 10000"/>
                <a:gd name="connsiteY67" fmla="*/ 8791 h 10043"/>
                <a:gd name="connsiteX68" fmla="*/ 9041 w 10000"/>
                <a:gd name="connsiteY68" fmla="*/ 8285 h 10043"/>
                <a:gd name="connsiteX69" fmla="*/ 9649 w 10000"/>
                <a:gd name="connsiteY69" fmla="*/ 8229 h 10043"/>
                <a:gd name="connsiteX70" fmla="*/ 10000 w 10000"/>
                <a:gd name="connsiteY70" fmla="*/ 7047 h 10043"/>
                <a:gd name="connsiteX71" fmla="*/ 9446 w 10000"/>
                <a:gd name="connsiteY71"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435 w 10000"/>
                <a:gd name="connsiteY21" fmla="*/ 3587 h 10043"/>
                <a:gd name="connsiteX22" fmla="*/ 9354 w 10000"/>
                <a:gd name="connsiteY22" fmla="*/ 3081 h 10043"/>
                <a:gd name="connsiteX23" fmla="*/ 8542 w 10000"/>
                <a:gd name="connsiteY23" fmla="*/ 1717 h 10043"/>
                <a:gd name="connsiteX24" fmla="*/ 8192 w 10000"/>
                <a:gd name="connsiteY24" fmla="*/ 1646 h 10043"/>
                <a:gd name="connsiteX25" fmla="*/ 7786 w 10000"/>
                <a:gd name="connsiteY25" fmla="*/ 1056 h 10043"/>
                <a:gd name="connsiteX26" fmla="*/ 7159 w 10000"/>
                <a:gd name="connsiteY26" fmla="*/ 1056 h 10043"/>
                <a:gd name="connsiteX27" fmla="*/ 7380 w 10000"/>
                <a:gd name="connsiteY27" fmla="*/ 2054 h 10043"/>
                <a:gd name="connsiteX28" fmla="*/ 6937 w 10000"/>
                <a:gd name="connsiteY28" fmla="*/ 2054 h 10043"/>
                <a:gd name="connsiteX29" fmla="*/ 5793 w 10000"/>
                <a:gd name="connsiteY29" fmla="*/ 1323 h 10043"/>
                <a:gd name="connsiteX30" fmla="*/ 5996 w 10000"/>
                <a:gd name="connsiteY30" fmla="*/ 985 h 10043"/>
                <a:gd name="connsiteX31" fmla="*/ 6937 w 10000"/>
                <a:gd name="connsiteY31" fmla="*/ 845 h 10043"/>
                <a:gd name="connsiteX32" fmla="*/ 6937 w 10000"/>
                <a:gd name="connsiteY32" fmla="*/ 338 h 10043"/>
                <a:gd name="connsiteX33" fmla="*/ 6587 w 10000"/>
                <a:gd name="connsiteY33" fmla="*/ 184 h 10043"/>
                <a:gd name="connsiteX34" fmla="*/ 5000 w 10000"/>
                <a:gd name="connsiteY34" fmla="*/ 338 h 10043"/>
                <a:gd name="connsiteX35" fmla="*/ 4059 w 10000"/>
                <a:gd name="connsiteY35" fmla="*/ 338 h 10043"/>
                <a:gd name="connsiteX36" fmla="*/ 3194 w 10000"/>
                <a:gd name="connsiteY36" fmla="*/ 0 h 10043"/>
                <a:gd name="connsiteX37" fmla="*/ 2364 w 10000"/>
                <a:gd name="connsiteY37" fmla="*/ 448 h 10043"/>
                <a:gd name="connsiteX38" fmla="*/ 1303 w 10000"/>
                <a:gd name="connsiteY38" fmla="*/ 153 h 10043"/>
                <a:gd name="connsiteX39" fmla="*/ 443 w 10000"/>
                <a:gd name="connsiteY39" fmla="*/ 451 h 10043"/>
                <a:gd name="connsiteX40" fmla="*/ 664 w 10000"/>
                <a:gd name="connsiteY40" fmla="*/ 690 h 10043"/>
                <a:gd name="connsiteX41" fmla="*/ 258 w 10000"/>
                <a:gd name="connsiteY41" fmla="*/ 690 h 10043"/>
                <a:gd name="connsiteX42" fmla="*/ 258 w 10000"/>
                <a:gd name="connsiteY42" fmla="*/ 985 h 10043"/>
                <a:gd name="connsiteX43" fmla="*/ 554 w 10000"/>
                <a:gd name="connsiteY43" fmla="*/ 985 h 10043"/>
                <a:gd name="connsiteX44" fmla="*/ 0 w 10000"/>
                <a:gd name="connsiteY44" fmla="*/ 1224 h 10043"/>
                <a:gd name="connsiteX45" fmla="*/ 203 w 10000"/>
                <a:gd name="connsiteY45" fmla="*/ 1478 h 10043"/>
                <a:gd name="connsiteX46" fmla="*/ 498 w 10000"/>
                <a:gd name="connsiteY46" fmla="*/ 1478 h 10043"/>
                <a:gd name="connsiteX47" fmla="*/ 295 w 10000"/>
                <a:gd name="connsiteY47" fmla="*/ 2082 h 10043"/>
                <a:gd name="connsiteX48" fmla="*/ 627 w 10000"/>
                <a:gd name="connsiteY48" fmla="*/ 1857 h 10043"/>
                <a:gd name="connsiteX49" fmla="*/ 1351 w 10000"/>
                <a:gd name="connsiteY49" fmla="*/ 1190 h 10043"/>
                <a:gd name="connsiteX50" fmla="*/ 2069 w 10000"/>
                <a:gd name="connsiteY50" fmla="*/ 1644 h 10043"/>
                <a:gd name="connsiteX51" fmla="*/ 2503 w 10000"/>
                <a:gd name="connsiteY51" fmla="*/ 2293 h 10043"/>
                <a:gd name="connsiteX52" fmla="*/ 2326 w 10000"/>
                <a:gd name="connsiteY52" fmla="*/ 3498 h 10043"/>
                <a:gd name="connsiteX53" fmla="*/ 3413 w 10000"/>
                <a:gd name="connsiteY53" fmla="*/ 4291 h 10043"/>
                <a:gd name="connsiteX54" fmla="*/ 3838 w 10000"/>
                <a:gd name="connsiteY54" fmla="*/ 5134 h 10043"/>
                <a:gd name="connsiteX55" fmla="*/ 4926 w 10000"/>
                <a:gd name="connsiteY55" fmla="*/ 5402 h 10043"/>
                <a:gd name="connsiteX56" fmla="*/ 5590 w 10000"/>
                <a:gd name="connsiteY56" fmla="*/ 5669 h 10043"/>
                <a:gd name="connsiteX57" fmla="*/ 6439 w 10000"/>
                <a:gd name="connsiteY57" fmla="*/ 6246 h 10043"/>
                <a:gd name="connsiteX58" fmla="*/ 6734 w 10000"/>
                <a:gd name="connsiteY58" fmla="*/ 6246 h 10043"/>
                <a:gd name="connsiteX59" fmla="*/ 6827 w 10000"/>
                <a:gd name="connsiteY59" fmla="*/ 6302 h 10043"/>
                <a:gd name="connsiteX60" fmla="*/ 6642 w 10000"/>
                <a:gd name="connsiteY60" fmla="*/ 6710 h 10043"/>
                <a:gd name="connsiteX61" fmla="*/ 6845 w 10000"/>
                <a:gd name="connsiteY61" fmla="*/ 7469 h 10043"/>
                <a:gd name="connsiteX62" fmla="*/ 6642 w 10000"/>
                <a:gd name="connsiteY62" fmla="*/ 7849 h 10043"/>
                <a:gd name="connsiteX63" fmla="*/ 7232 w 10000"/>
                <a:gd name="connsiteY63" fmla="*/ 8186 h 10043"/>
                <a:gd name="connsiteX64" fmla="*/ 7454 w 10000"/>
                <a:gd name="connsiteY64" fmla="*/ 8440 h 10043"/>
                <a:gd name="connsiteX65" fmla="*/ 6402 w 10000"/>
                <a:gd name="connsiteY65" fmla="*/ 10043 h 10043"/>
                <a:gd name="connsiteX66" fmla="*/ 7841 w 10000"/>
                <a:gd name="connsiteY66" fmla="*/ 9677 h 10043"/>
                <a:gd name="connsiteX67" fmla="*/ 8838 w 10000"/>
                <a:gd name="connsiteY67" fmla="*/ 8791 h 10043"/>
                <a:gd name="connsiteX68" fmla="*/ 9041 w 10000"/>
                <a:gd name="connsiteY68" fmla="*/ 8285 h 10043"/>
                <a:gd name="connsiteX69" fmla="*/ 9649 w 10000"/>
                <a:gd name="connsiteY69" fmla="*/ 8229 h 10043"/>
                <a:gd name="connsiteX70" fmla="*/ 10000 w 10000"/>
                <a:gd name="connsiteY70" fmla="*/ 7047 h 10043"/>
                <a:gd name="connsiteX71" fmla="*/ 9446 w 10000"/>
                <a:gd name="connsiteY71"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435 w 10000"/>
                <a:gd name="connsiteY21" fmla="*/ 3587 h 10043"/>
                <a:gd name="connsiteX22" fmla="*/ 9354 w 10000"/>
                <a:gd name="connsiteY22" fmla="*/ 3081 h 10043"/>
                <a:gd name="connsiteX23" fmla="*/ 8542 w 10000"/>
                <a:gd name="connsiteY23" fmla="*/ 1717 h 10043"/>
                <a:gd name="connsiteX24" fmla="*/ 8192 w 10000"/>
                <a:gd name="connsiteY24" fmla="*/ 1646 h 10043"/>
                <a:gd name="connsiteX25" fmla="*/ 7786 w 10000"/>
                <a:gd name="connsiteY25" fmla="*/ 1056 h 10043"/>
                <a:gd name="connsiteX26" fmla="*/ 7159 w 10000"/>
                <a:gd name="connsiteY26" fmla="*/ 1056 h 10043"/>
                <a:gd name="connsiteX27" fmla="*/ 7380 w 10000"/>
                <a:gd name="connsiteY27" fmla="*/ 2054 h 10043"/>
                <a:gd name="connsiteX28" fmla="*/ 6937 w 10000"/>
                <a:gd name="connsiteY28" fmla="*/ 2054 h 10043"/>
                <a:gd name="connsiteX29" fmla="*/ 5793 w 10000"/>
                <a:gd name="connsiteY29" fmla="*/ 1323 h 10043"/>
                <a:gd name="connsiteX30" fmla="*/ 5996 w 10000"/>
                <a:gd name="connsiteY30" fmla="*/ 985 h 10043"/>
                <a:gd name="connsiteX31" fmla="*/ 6937 w 10000"/>
                <a:gd name="connsiteY31" fmla="*/ 845 h 10043"/>
                <a:gd name="connsiteX32" fmla="*/ 6937 w 10000"/>
                <a:gd name="connsiteY32" fmla="*/ 338 h 10043"/>
                <a:gd name="connsiteX33" fmla="*/ 6587 w 10000"/>
                <a:gd name="connsiteY33" fmla="*/ 184 h 10043"/>
                <a:gd name="connsiteX34" fmla="*/ 5000 w 10000"/>
                <a:gd name="connsiteY34" fmla="*/ 338 h 10043"/>
                <a:gd name="connsiteX35" fmla="*/ 4059 w 10000"/>
                <a:gd name="connsiteY35" fmla="*/ 338 h 10043"/>
                <a:gd name="connsiteX36" fmla="*/ 3194 w 10000"/>
                <a:gd name="connsiteY36" fmla="*/ 0 h 10043"/>
                <a:gd name="connsiteX37" fmla="*/ 2364 w 10000"/>
                <a:gd name="connsiteY37" fmla="*/ 448 h 10043"/>
                <a:gd name="connsiteX38" fmla="*/ 1303 w 10000"/>
                <a:gd name="connsiteY38" fmla="*/ 153 h 10043"/>
                <a:gd name="connsiteX39" fmla="*/ 443 w 10000"/>
                <a:gd name="connsiteY39" fmla="*/ 451 h 10043"/>
                <a:gd name="connsiteX40" fmla="*/ 664 w 10000"/>
                <a:gd name="connsiteY40" fmla="*/ 690 h 10043"/>
                <a:gd name="connsiteX41" fmla="*/ 258 w 10000"/>
                <a:gd name="connsiteY41" fmla="*/ 690 h 10043"/>
                <a:gd name="connsiteX42" fmla="*/ 258 w 10000"/>
                <a:gd name="connsiteY42" fmla="*/ 985 h 10043"/>
                <a:gd name="connsiteX43" fmla="*/ 554 w 10000"/>
                <a:gd name="connsiteY43" fmla="*/ 985 h 10043"/>
                <a:gd name="connsiteX44" fmla="*/ 0 w 10000"/>
                <a:gd name="connsiteY44" fmla="*/ 1224 h 10043"/>
                <a:gd name="connsiteX45" fmla="*/ 203 w 10000"/>
                <a:gd name="connsiteY45" fmla="*/ 1478 h 10043"/>
                <a:gd name="connsiteX46" fmla="*/ 498 w 10000"/>
                <a:gd name="connsiteY46" fmla="*/ 1478 h 10043"/>
                <a:gd name="connsiteX47" fmla="*/ 295 w 10000"/>
                <a:gd name="connsiteY47" fmla="*/ 2082 h 10043"/>
                <a:gd name="connsiteX48" fmla="*/ 627 w 10000"/>
                <a:gd name="connsiteY48" fmla="*/ 1857 h 10043"/>
                <a:gd name="connsiteX49" fmla="*/ 1351 w 10000"/>
                <a:gd name="connsiteY49" fmla="*/ 1190 h 10043"/>
                <a:gd name="connsiteX50" fmla="*/ 2069 w 10000"/>
                <a:gd name="connsiteY50" fmla="*/ 1644 h 10043"/>
                <a:gd name="connsiteX51" fmla="*/ 2503 w 10000"/>
                <a:gd name="connsiteY51" fmla="*/ 2293 h 10043"/>
                <a:gd name="connsiteX52" fmla="*/ 2326 w 10000"/>
                <a:gd name="connsiteY52" fmla="*/ 3498 h 10043"/>
                <a:gd name="connsiteX53" fmla="*/ 3509 w 10000"/>
                <a:gd name="connsiteY53" fmla="*/ 4181 h 10043"/>
                <a:gd name="connsiteX54" fmla="*/ 3838 w 10000"/>
                <a:gd name="connsiteY54" fmla="*/ 5134 h 10043"/>
                <a:gd name="connsiteX55" fmla="*/ 4926 w 10000"/>
                <a:gd name="connsiteY55" fmla="*/ 5402 h 10043"/>
                <a:gd name="connsiteX56" fmla="*/ 5590 w 10000"/>
                <a:gd name="connsiteY56" fmla="*/ 5669 h 10043"/>
                <a:gd name="connsiteX57" fmla="*/ 6439 w 10000"/>
                <a:gd name="connsiteY57" fmla="*/ 6246 h 10043"/>
                <a:gd name="connsiteX58" fmla="*/ 6734 w 10000"/>
                <a:gd name="connsiteY58" fmla="*/ 6246 h 10043"/>
                <a:gd name="connsiteX59" fmla="*/ 6827 w 10000"/>
                <a:gd name="connsiteY59" fmla="*/ 6302 h 10043"/>
                <a:gd name="connsiteX60" fmla="*/ 6642 w 10000"/>
                <a:gd name="connsiteY60" fmla="*/ 6710 h 10043"/>
                <a:gd name="connsiteX61" fmla="*/ 6845 w 10000"/>
                <a:gd name="connsiteY61" fmla="*/ 7469 h 10043"/>
                <a:gd name="connsiteX62" fmla="*/ 6642 w 10000"/>
                <a:gd name="connsiteY62" fmla="*/ 7849 h 10043"/>
                <a:gd name="connsiteX63" fmla="*/ 7232 w 10000"/>
                <a:gd name="connsiteY63" fmla="*/ 8186 h 10043"/>
                <a:gd name="connsiteX64" fmla="*/ 7454 w 10000"/>
                <a:gd name="connsiteY64" fmla="*/ 8440 h 10043"/>
                <a:gd name="connsiteX65" fmla="*/ 6402 w 10000"/>
                <a:gd name="connsiteY65" fmla="*/ 10043 h 10043"/>
                <a:gd name="connsiteX66" fmla="*/ 7841 w 10000"/>
                <a:gd name="connsiteY66" fmla="*/ 9677 h 10043"/>
                <a:gd name="connsiteX67" fmla="*/ 8838 w 10000"/>
                <a:gd name="connsiteY67" fmla="*/ 8791 h 10043"/>
                <a:gd name="connsiteX68" fmla="*/ 9041 w 10000"/>
                <a:gd name="connsiteY68" fmla="*/ 8285 h 10043"/>
                <a:gd name="connsiteX69" fmla="*/ 9649 w 10000"/>
                <a:gd name="connsiteY69" fmla="*/ 8229 h 10043"/>
                <a:gd name="connsiteX70" fmla="*/ 10000 w 10000"/>
                <a:gd name="connsiteY70" fmla="*/ 7047 h 10043"/>
                <a:gd name="connsiteX71" fmla="*/ 9446 w 10000"/>
                <a:gd name="connsiteY71"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435 w 10000"/>
                <a:gd name="connsiteY21" fmla="*/ 3587 h 10043"/>
                <a:gd name="connsiteX22" fmla="*/ 9354 w 10000"/>
                <a:gd name="connsiteY22" fmla="*/ 3081 h 10043"/>
                <a:gd name="connsiteX23" fmla="*/ 8542 w 10000"/>
                <a:gd name="connsiteY23" fmla="*/ 1717 h 10043"/>
                <a:gd name="connsiteX24" fmla="*/ 8192 w 10000"/>
                <a:gd name="connsiteY24" fmla="*/ 1646 h 10043"/>
                <a:gd name="connsiteX25" fmla="*/ 7786 w 10000"/>
                <a:gd name="connsiteY25" fmla="*/ 1056 h 10043"/>
                <a:gd name="connsiteX26" fmla="*/ 7159 w 10000"/>
                <a:gd name="connsiteY26" fmla="*/ 1056 h 10043"/>
                <a:gd name="connsiteX27" fmla="*/ 7380 w 10000"/>
                <a:gd name="connsiteY27" fmla="*/ 2054 h 10043"/>
                <a:gd name="connsiteX28" fmla="*/ 6937 w 10000"/>
                <a:gd name="connsiteY28" fmla="*/ 2054 h 10043"/>
                <a:gd name="connsiteX29" fmla="*/ 5793 w 10000"/>
                <a:gd name="connsiteY29" fmla="*/ 1323 h 10043"/>
                <a:gd name="connsiteX30" fmla="*/ 5996 w 10000"/>
                <a:gd name="connsiteY30" fmla="*/ 985 h 10043"/>
                <a:gd name="connsiteX31" fmla="*/ 6937 w 10000"/>
                <a:gd name="connsiteY31" fmla="*/ 845 h 10043"/>
                <a:gd name="connsiteX32" fmla="*/ 6937 w 10000"/>
                <a:gd name="connsiteY32" fmla="*/ 338 h 10043"/>
                <a:gd name="connsiteX33" fmla="*/ 6587 w 10000"/>
                <a:gd name="connsiteY33" fmla="*/ 184 h 10043"/>
                <a:gd name="connsiteX34" fmla="*/ 5000 w 10000"/>
                <a:gd name="connsiteY34" fmla="*/ 338 h 10043"/>
                <a:gd name="connsiteX35" fmla="*/ 4059 w 10000"/>
                <a:gd name="connsiteY35" fmla="*/ 338 h 10043"/>
                <a:gd name="connsiteX36" fmla="*/ 3194 w 10000"/>
                <a:gd name="connsiteY36" fmla="*/ 0 h 10043"/>
                <a:gd name="connsiteX37" fmla="*/ 2364 w 10000"/>
                <a:gd name="connsiteY37" fmla="*/ 448 h 10043"/>
                <a:gd name="connsiteX38" fmla="*/ 1303 w 10000"/>
                <a:gd name="connsiteY38" fmla="*/ 153 h 10043"/>
                <a:gd name="connsiteX39" fmla="*/ 443 w 10000"/>
                <a:gd name="connsiteY39" fmla="*/ 451 h 10043"/>
                <a:gd name="connsiteX40" fmla="*/ 664 w 10000"/>
                <a:gd name="connsiteY40" fmla="*/ 690 h 10043"/>
                <a:gd name="connsiteX41" fmla="*/ 258 w 10000"/>
                <a:gd name="connsiteY41" fmla="*/ 690 h 10043"/>
                <a:gd name="connsiteX42" fmla="*/ 258 w 10000"/>
                <a:gd name="connsiteY42" fmla="*/ 985 h 10043"/>
                <a:gd name="connsiteX43" fmla="*/ 554 w 10000"/>
                <a:gd name="connsiteY43" fmla="*/ 985 h 10043"/>
                <a:gd name="connsiteX44" fmla="*/ 0 w 10000"/>
                <a:gd name="connsiteY44" fmla="*/ 1224 h 10043"/>
                <a:gd name="connsiteX45" fmla="*/ 203 w 10000"/>
                <a:gd name="connsiteY45" fmla="*/ 1478 h 10043"/>
                <a:gd name="connsiteX46" fmla="*/ 498 w 10000"/>
                <a:gd name="connsiteY46" fmla="*/ 1478 h 10043"/>
                <a:gd name="connsiteX47" fmla="*/ 295 w 10000"/>
                <a:gd name="connsiteY47" fmla="*/ 2082 h 10043"/>
                <a:gd name="connsiteX48" fmla="*/ 627 w 10000"/>
                <a:gd name="connsiteY48" fmla="*/ 1857 h 10043"/>
                <a:gd name="connsiteX49" fmla="*/ 1351 w 10000"/>
                <a:gd name="connsiteY49" fmla="*/ 1190 h 10043"/>
                <a:gd name="connsiteX50" fmla="*/ 2069 w 10000"/>
                <a:gd name="connsiteY50" fmla="*/ 1644 h 10043"/>
                <a:gd name="connsiteX51" fmla="*/ 2503 w 10000"/>
                <a:gd name="connsiteY51" fmla="*/ 2293 h 10043"/>
                <a:gd name="connsiteX52" fmla="*/ 2326 w 10000"/>
                <a:gd name="connsiteY52" fmla="*/ 3498 h 10043"/>
                <a:gd name="connsiteX53" fmla="*/ 3509 w 10000"/>
                <a:gd name="connsiteY53" fmla="*/ 4181 h 10043"/>
                <a:gd name="connsiteX54" fmla="*/ 3549 w 10000"/>
                <a:gd name="connsiteY54" fmla="*/ 5208 h 10043"/>
                <a:gd name="connsiteX55" fmla="*/ 4926 w 10000"/>
                <a:gd name="connsiteY55" fmla="*/ 5402 h 10043"/>
                <a:gd name="connsiteX56" fmla="*/ 5590 w 10000"/>
                <a:gd name="connsiteY56" fmla="*/ 5669 h 10043"/>
                <a:gd name="connsiteX57" fmla="*/ 6439 w 10000"/>
                <a:gd name="connsiteY57" fmla="*/ 6246 h 10043"/>
                <a:gd name="connsiteX58" fmla="*/ 6734 w 10000"/>
                <a:gd name="connsiteY58" fmla="*/ 6246 h 10043"/>
                <a:gd name="connsiteX59" fmla="*/ 6827 w 10000"/>
                <a:gd name="connsiteY59" fmla="*/ 6302 h 10043"/>
                <a:gd name="connsiteX60" fmla="*/ 6642 w 10000"/>
                <a:gd name="connsiteY60" fmla="*/ 6710 h 10043"/>
                <a:gd name="connsiteX61" fmla="*/ 6845 w 10000"/>
                <a:gd name="connsiteY61" fmla="*/ 7469 h 10043"/>
                <a:gd name="connsiteX62" fmla="*/ 6642 w 10000"/>
                <a:gd name="connsiteY62" fmla="*/ 7849 h 10043"/>
                <a:gd name="connsiteX63" fmla="*/ 7232 w 10000"/>
                <a:gd name="connsiteY63" fmla="*/ 8186 h 10043"/>
                <a:gd name="connsiteX64" fmla="*/ 7454 w 10000"/>
                <a:gd name="connsiteY64" fmla="*/ 8440 h 10043"/>
                <a:gd name="connsiteX65" fmla="*/ 6402 w 10000"/>
                <a:gd name="connsiteY65" fmla="*/ 10043 h 10043"/>
                <a:gd name="connsiteX66" fmla="*/ 7841 w 10000"/>
                <a:gd name="connsiteY66" fmla="*/ 9677 h 10043"/>
                <a:gd name="connsiteX67" fmla="*/ 8838 w 10000"/>
                <a:gd name="connsiteY67" fmla="*/ 8791 h 10043"/>
                <a:gd name="connsiteX68" fmla="*/ 9041 w 10000"/>
                <a:gd name="connsiteY68" fmla="*/ 8285 h 10043"/>
                <a:gd name="connsiteX69" fmla="*/ 9649 w 10000"/>
                <a:gd name="connsiteY69" fmla="*/ 8229 h 10043"/>
                <a:gd name="connsiteX70" fmla="*/ 10000 w 10000"/>
                <a:gd name="connsiteY70" fmla="*/ 7047 h 10043"/>
                <a:gd name="connsiteX71" fmla="*/ 9446 w 10000"/>
                <a:gd name="connsiteY71"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435 w 10000"/>
                <a:gd name="connsiteY21" fmla="*/ 3587 h 10043"/>
                <a:gd name="connsiteX22" fmla="*/ 9354 w 10000"/>
                <a:gd name="connsiteY22" fmla="*/ 3081 h 10043"/>
                <a:gd name="connsiteX23" fmla="*/ 8542 w 10000"/>
                <a:gd name="connsiteY23" fmla="*/ 1717 h 10043"/>
                <a:gd name="connsiteX24" fmla="*/ 8192 w 10000"/>
                <a:gd name="connsiteY24" fmla="*/ 1646 h 10043"/>
                <a:gd name="connsiteX25" fmla="*/ 7786 w 10000"/>
                <a:gd name="connsiteY25" fmla="*/ 1056 h 10043"/>
                <a:gd name="connsiteX26" fmla="*/ 7159 w 10000"/>
                <a:gd name="connsiteY26" fmla="*/ 1056 h 10043"/>
                <a:gd name="connsiteX27" fmla="*/ 7380 w 10000"/>
                <a:gd name="connsiteY27" fmla="*/ 2054 h 10043"/>
                <a:gd name="connsiteX28" fmla="*/ 6937 w 10000"/>
                <a:gd name="connsiteY28" fmla="*/ 2054 h 10043"/>
                <a:gd name="connsiteX29" fmla="*/ 5793 w 10000"/>
                <a:gd name="connsiteY29" fmla="*/ 1323 h 10043"/>
                <a:gd name="connsiteX30" fmla="*/ 5996 w 10000"/>
                <a:gd name="connsiteY30" fmla="*/ 985 h 10043"/>
                <a:gd name="connsiteX31" fmla="*/ 6937 w 10000"/>
                <a:gd name="connsiteY31" fmla="*/ 845 h 10043"/>
                <a:gd name="connsiteX32" fmla="*/ 6937 w 10000"/>
                <a:gd name="connsiteY32" fmla="*/ 338 h 10043"/>
                <a:gd name="connsiteX33" fmla="*/ 6587 w 10000"/>
                <a:gd name="connsiteY33" fmla="*/ 184 h 10043"/>
                <a:gd name="connsiteX34" fmla="*/ 5000 w 10000"/>
                <a:gd name="connsiteY34" fmla="*/ 338 h 10043"/>
                <a:gd name="connsiteX35" fmla="*/ 4059 w 10000"/>
                <a:gd name="connsiteY35" fmla="*/ 338 h 10043"/>
                <a:gd name="connsiteX36" fmla="*/ 3194 w 10000"/>
                <a:gd name="connsiteY36" fmla="*/ 0 h 10043"/>
                <a:gd name="connsiteX37" fmla="*/ 2364 w 10000"/>
                <a:gd name="connsiteY37" fmla="*/ 448 h 10043"/>
                <a:gd name="connsiteX38" fmla="*/ 1303 w 10000"/>
                <a:gd name="connsiteY38" fmla="*/ 153 h 10043"/>
                <a:gd name="connsiteX39" fmla="*/ 443 w 10000"/>
                <a:gd name="connsiteY39" fmla="*/ 451 h 10043"/>
                <a:gd name="connsiteX40" fmla="*/ 664 w 10000"/>
                <a:gd name="connsiteY40" fmla="*/ 690 h 10043"/>
                <a:gd name="connsiteX41" fmla="*/ 258 w 10000"/>
                <a:gd name="connsiteY41" fmla="*/ 690 h 10043"/>
                <a:gd name="connsiteX42" fmla="*/ 258 w 10000"/>
                <a:gd name="connsiteY42" fmla="*/ 985 h 10043"/>
                <a:gd name="connsiteX43" fmla="*/ 554 w 10000"/>
                <a:gd name="connsiteY43" fmla="*/ 985 h 10043"/>
                <a:gd name="connsiteX44" fmla="*/ 0 w 10000"/>
                <a:gd name="connsiteY44" fmla="*/ 1224 h 10043"/>
                <a:gd name="connsiteX45" fmla="*/ 203 w 10000"/>
                <a:gd name="connsiteY45" fmla="*/ 1478 h 10043"/>
                <a:gd name="connsiteX46" fmla="*/ 498 w 10000"/>
                <a:gd name="connsiteY46" fmla="*/ 1478 h 10043"/>
                <a:gd name="connsiteX47" fmla="*/ 295 w 10000"/>
                <a:gd name="connsiteY47" fmla="*/ 2082 h 10043"/>
                <a:gd name="connsiteX48" fmla="*/ 627 w 10000"/>
                <a:gd name="connsiteY48" fmla="*/ 1857 h 10043"/>
                <a:gd name="connsiteX49" fmla="*/ 1351 w 10000"/>
                <a:gd name="connsiteY49" fmla="*/ 1190 h 10043"/>
                <a:gd name="connsiteX50" fmla="*/ 2069 w 10000"/>
                <a:gd name="connsiteY50" fmla="*/ 1644 h 10043"/>
                <a:gd name="connsiteX51" fmla="*/ 2503 w 10000"/>
                <a:gd name="connsiteY51" fmla="*/ 2293 h 10043"/>
                <a:gd name="connsiteX52" fmla="*/ 2326 w 10000"/>
                <a:gd name="connsiteY52" fmla="*/ 3498 h 10043"/>
                <a:gd name="connsiteX53" fmla="*/ 3509 w 10000"/>
                <a:gd name="connsiteY53" fmla="*/ 4181 h 10043"/>
                <a:gd name="connsiteX54" fmla="*/ 3549 w 10000"/>
                <a:gd name="connsiteY54" fmla="*/ 5208 h 10043"/>
                <a:gd name="connsiteX55" fmla="*/ 4878 w 10000"/>
                <a:gd name="connsiteY55" fmla="*/ 5218 h 10043"/>
                <a:gd name="connsiteX56" fmla="*/ 5590 w 10000"/>
                <a:gd name="connsiteY56" fmla="*/ 5669 h 10043"/>
                <a:gd name="connsiteX57" fmla="*/ 6439 w 10000"/>
                <a:gd name="connsiteY57" fmla="*/ 6246 h 10043"/>
                <a:gd name="connsiteX58" fmla="*/ 6734 w 10000"/>
                <a:gd name="connsiteY58" fmla="*/ 6246 h 10043"/>
                <a:gd name="connsiteX59" fmla="*/ 6827 w 10000"/>
                <a:gd name="connsiteY59" fmla="*/ 6302 h 10043"/>
                <a:gd name="connsiteX60" fmla="*/ 6642 w 10000"/>
                <a:gd name="connsiteY60" fmla="*/ 6710 h 10043"/>
                <a:gd name="connsiteX61" fmla="*/ 6845 w 10000"/>
                <a:gd name="connsiteY61" fmla="*/ 7469 h 10043"/>
                <a:gd name="connsiteX62" fmla="*/ 6642 w 10000"/>
                <a:gd name="connsiteY62" fmla="*/ 7849 h 10043"/>
                <a:gd name="connsiteX63" fmla="*/ 7232 w 10000"/>
                <a:gd name="connsiteY63" fmla="*/ 8186 h 10043"/>
                <a:gd name="connsiteX64" fmla="*/ 7454 w 10000"/>
                <a:gd name="connsiteY64" fmla="*/ 8440 h 10043"/>
                <a:gd name="connsiteX65" fmla="*/ 6402 w 10000"/>
                <a:gd name="connsiteY65" fmla="*/ 10043 h 10043"/>
                <a:gd name="connsiteX66" fmla="*/ 7841 w 10000"/>
                <a:gd name="connsiteY66" fmla="*/ 9677 h 10043"/>
                <a:gd name="connsiteX67" fmla="*/ 8838 w 10000"/>
                <a:gd name="connsiteY67" fmla="*/ 8791 h 10043"/>
                <a:gd name="connsiteX68" fmla="*/ 9041 w 10000"/>
                <a:gd name="connsiteY68" fmla="*/ 8285 h 10043"/>
                <a:gd name="connsiteX69" fmla="*/ 9649 w 10000"/>
                <a:gd name="connsiteY69" fmla="*/ 8229 h 10043"/>
                <a:gd name="connsiteX70" fmla="*/ 10000 w 10000"/>
                <a:gd name="connsiteY70" fmla="*/ 7047 h 10043"/>
                <a:gd name="connsiteX71" fmla="*/ 9446 w 10000"/>
                <a:gd name="connsiteY71"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9354 w 10000"/>
                <a:gd name="connsiteY22" fmla="*/ 3081 h 10043"/>
                <a:gd name="connsiteX23" fmla="*/ 8542 w 10000"/>
                <a:gd name="connsiteY23" fmla="*/ 1717 h 10043"/>
                <a:gd name="connsiteX24" fmla="*/ 8192 w 10000"/>
                <a:gd name="connsiteY24" fmla="*/ 1646 h 10043"/>
                <a:gd name="connsiteX25" fmla="*/ 7786 w 10000"/>
                <a:gd name="connsiteY25" fmla="*/ 1056 h 10043"/>
                <a:gd name="connsiteX26" fmla="*/ 7159 w 10000"/>
                <a:gd name="connsiteY26" fmla="*/ 1056 h 10043"/>
                <a:gd name="connsiteX27" fmla="*/ 7380 w 10000"/>
                <a:gd name="connsiteY27" fmla="*/ 2054 h 10043"/>
                <a:gd name="connsiteX28" fmla="*/ 6937 w 10000"/>
                <a:gd name="connsiteY28" fmla="*/ 2054 h 10043"/>
                <a:gd name="connsiteX29" fmla="*/ 5793 w 10000"/>
                <a:gd name="connsiteY29" fmla="*/ 1323 h 10043"/>
                <a:gd name="connsiteX30" fmla="*/ 5996 w 10000"/>
                <a:gd name="connsiteY30" fmla="*/ 985 h 10043"/>
                <a:gd name="connsiteX31" fmla="*/ 6937 w 10000"/>
                <a:gd name="connsiteY31" fmla="*/ 845 h 10043"/>
                <a:gd name="connsiteX32" fmla="*/ 6937 w 10000"/>
                <a:gd name="connsiteY32" fmla="*/ 338 h 10043"/>
                <a:gd name="connsiteX33" fmla="*/ 6587 w 10000"/>
                <a:gd name="connsiteY33" fmla="*/ 184 h 10043"/>
                <a:gd name="connsiteX34" fmla="*/ 5000 w 10000"/>
                <a:gd name="connsiteY34" fmla="*/ 338 h 10043"/>
                <a:gd name="connsiteX35" fmla="*/ 4059 w 10000"/>
                <a:gd name="connsiteY35" fmla="*/ 338 h 10043"/>
                <a:gd name="connsiteX36" fmla="*/ 3194 w 10000"/>
                <a:gd name="connsiteY36" fmla="*/ 0 h 10043"/>
                <a:gd name="connsiteX37" fmla="*/ 2364 w 10000"/>
                <a:gd name="connsiteY37" fmla="*/ 448 h 10043"/>
                <a:gd name="connsiteX38" fmla="*/ 1303 w 10000"/>
                <a:gd name="connsiteY38" fmla="*/ 153 h 10043"/>
                <a:gd name="connsiteX39" fmla="*/ 443 w 10000"/>
                <a:gd name="connsiteY39" fmla="*/ 451 h 10043"/>
                <a:gd name="connsiteX40" fmla="*/ 664 w 10000"/>
                <a:gd name="connsiteY40" fmla="*/ 690 h 10043"/>
                <a:gd name="connsiteX41" fmla="*/ 258 w 10000"/>
                <a:gd name="connsiteY41" fmla="*/ 690 h 10043"/>
                <a:gd name="connsiteX42" fmla="*/ 258 w 10000"/>
                <a:gd name="connsiteY42" fmla="*/ 985 h 10043"/>
                <a:gd name="connsiteX43" fmla="*/ 554 w 10000"/>
                <a:gd name="connsiteY43" fmla="*/ 985 h 10043"/>
                <a:gd name="connsiteX44" fmla="*/ 0 w 10000"/>
                <a:gd name="connsiteY44" fmla="*/ 1224 h 10043"/>
                <a:gd name="connsiteX45" fmla="*/ 203 w 10000"/>
                <a:gd name="connsiteY45" fmla="*/ 1478 h 10043"/>
                <a:gd name="connsiteX46" fmla="*/ 498 w 10000"/>
                <a:gd name="connsiteY46" fmla="*/ 1478 h 10043"/>
                <a:gd name="connsiteX47" fmla="*/ 295 w 10000"/>
                <a:gd name="connsiteY47" fmla="*/ 2082 h 10043"/>
                <a:gd name="connsiteX48" fmla="*/ 627 w 10000"/>
                <a:gd name="connsiteY48" fmla="*/ 1857 h 10043"/>
                <a:gd name="connsiteX49" fmla="*/ 1351 w 10000"/>
                <a:gd name="connsiteY49" fmla="*/ 1190 h 10043"/>
                <a:gd name="connsiteX50" fmla="*/ 2069 w 10000"/>
                <a:gd name="connsiteY50" fmla="*/ 1644 h 10043"/>
                <a:gd name="connsiteX51" fmla="*/ 2503 w 10000"/>
                <a:gd name="connsiteY51" fmla="*/ 2293 h 10043"/>
                <a:gd name="connsiteX52" fmla="*/ 2326 w 10000"/>
                <a:gd name="connsiteY52" fmla="*/ 3498 h 10043"/>
                <a:gd name="connsiteX53" fmla="*/ 3509 w 10000"/>
                <a:gd name="connsiteY53" fmla="*/ 4181 h 10043"/>
                <a:gd name="connsiteX54" fmla="*/ 3549 w 10000"/>
                <a:gd name="connsiteY54" fmla="*/ 5208 h 10043"/>
                <a:gd name="connsiteX55" fmla="*/ 4878 w 10000"/>
                <a:gd name="connsiteY55" fmla="*/ 5218 h 10043"/>
                <a:gd name="connsiteX56" fmla="*/ 5590 w 10000"/>
                <a:gd name="connsiteY56" fmla="*/ 5669 h 10043"/>
                <a:gd name="connsiteX57" fmla="*/ 6439 w 10000"/>
                <a:gd name="connsiteY57" fmla="*/ 6246 h 10043"/>
                <a:gd name="connsiteX58" fmla="*/ 6734 w 10000"/>
                <a:gd name="connsiteY58" fmla="*/ 6246 h 10043"/>
                <a:gd name="connsiteX59" fmla="*/ 6827 w 10000"/>
                <a:gd name="connsiteY59" fmla="*/ 6302 h 10043"/>
                <a:gd name="connsiteX60" fmla="*/ 6642 w 10000"/>
                <a:gd name="connsiteY60" fmla="*/ 6710 h 10043"/>
                <a:gd name="connsiteX61" fmla="*/ 6845 w 10000"/>
                <a:gd name="connsiteY61" fmla="*/ 7469 h 10043"/>
                <a:gd name="connsiteX62" fmla="*/ 6642 w 10000"/>
                <a:gd name="connsiteY62" fmla="*/ 7849 h 10043"/>
                <a:gd name="connsiteX63" fmla="*/ 7232 w 10000"/>
                <a:gd name="connsiteY63" fmla="*/ 8186 h 10043"/>
                <a:gd name="connsiteX64" fmla="*/ 7454 w 10000"/>
                <a:gd name="connsiteY64" fmla="*/ 8440 h 10043"/>
                <a:gd name="connsiteX65" fmla="*/ 6402 w 10000"/>
                <a:gd name="connsiteY65" fmla="*/ 10043 h 10043"/>
                <a:gd name="connsiteX66" fmla="*/ 7841 w 10000"/>
                <a:gd name="connsiteY66" fmla="*/ 9677 h 10043"/>
                <a:gd name="connsiteX67" fmla="*/ 8838 w 10000"/>
                <a:gd name="connsiteY67" fmla="*/ 8791 h 10043"/>
                <a:gd name="connsiteX68" fmla="*/ 9041 w 10000"/>
                <a:gd name="connsiteY68" fmla="*/ 8285 h 10043"/>
                <a:gd name="connsiteX69" fmla="*/ 9649 w 10000"/>
                <a:gd name="connsiteY69" fmla="*/ 8229 h 10043"/>
                <a:gd name="connsiteX70" fmla="*/ 10000 w 10000"/>
                <a:gd name="connsiteY70" fmla="*/ 7047 h 10043"/>
                <a:gd name="connsiteX71" fmla="*/ 9446 w 10000"/>
                <a:gd name="connsiteY71"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542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380 w 10000"/>
                <a:gd name="connsiteY28" fmla="*/ 2054 h 10043"/>
                <a:gd name="connsiteX29" fmla="*/ 6937 w 10000"/>
                <a:gd name="connsiteY29" fmla="*/ 2054 h 10043"/>
                <a:gd name="connsiteX30" fmla="*/ 5793 w 10000"/>
                <a:gd name="connsiteY30" fmla="*/ 1323 h 10043"/>
                <a:gd name="connsiteX31" fmla="*/ 5996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590 w 10000"/>
                <a:gd name="connsiteY57" fmla="*/ 5669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380 w 10000"/>
                <a:gd name="connsiteY28" fmla="*/ 2054 h 10043"/>
                <a:gd name="connsiteX29" fmla="*/ 6937 w 10000"/>
                <a:gd name="connsiteY29" fmla="*/ 2054 h 10043"/>
                <a:gd name="connsiteX30" fmla="*/ 5793 w 10000"/>
                <a:gd name="connsiteY30" fmla="*/ 1323 h 10043"/>
                <a:gd name="connsiteX31" fmla="*/ 5996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590 w 10000"/>
                <a:gd name="connsiteY57" fmla="*/ 5669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937 w 10000"/>
                <a:gd name="connsiteY29" fmla="*/ 2054 h 10043"/>
                <a:gd name="connsiteX30" fmla="*/ 5793 w 10000"/>
                <a:gd name="connsiteY30" fmla="*/ 1323 h 10043"/>
                <a:gd name="connsiteX31" fmla="*/ 5996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590 w 10000"/>
                <a:gd name="connsiteY57" fmla="*/ 5669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793 w 10000"/>
                <a:gd name="connsiteY30" fmla="*/ 1323 h 10043"/>
                <a:gd name="connsiteX31" fmla="*/ 5996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590 w 10000"/>
                <a:gd name="connsiteY57" fmla="*/ 5669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793 w 10000"/>
                <a:gd name="connsiteY30" fmla="*/ 1323 h 10043"/>
                <a:gd name="connsiteX31" fmla="*/ 6189 w 10000"/>
                <a:gd name="connsiteY31" fmla="*/ 1059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590 w 10000"/>
                <a:gd name="connsiteY57" fmla="*/ 5669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6189 w 10000"/>
                <a:gd name="connsiteY31" fmla="*/ 1059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590 w 10000"/>
                <a:gd name="connsiteY57" fmla="*/ 5669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590 w 10000"/>
                <a:gd name="connsiteY57" fmla="*/ 5669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590 w 10000"/>
                <a:gd name="connsiteY57" fmla="*/ 5669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397 w 10000"/>
                <a:gd name="connsiteY57" fmla="*/ 5853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5884 w 10000"/>
                <a:gd name="connsiteY9" fmla="*/ 569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397 w 10000"/>
                <a:gd name="connsiteY57" fmla="*/ 5853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5884 w 10000"/>
                <a:gd name="connsiteY9" fmla="*/ 569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169 w 10000"/>
                <a:gd name="connsiteY14" fmla="*/ 4802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397 w 10000"/>
                <a:gd name="connsiteY57" fmla="*/ 5853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5884 w 10000"/>
                <a:gd name="connsiteY9" fmla="*/ 5694 h 10043"/>
                <a:gd name="connsiteX10" fmla="*/ 6347 w 10000"/>
                <a:gd name="connsiteY10" fmla="*/ 5050 h 10043"/>
                <a:gd name="connsiteX11" fmla="*/ 5849 w 10000"/>
                <a:gd name="connsiteY11" fmla="*/ 4866 h 10043"/>
                <a:gd name="connsiteX12" fmla="*/ 5572 w 10000"/>
                <a:gd name="connsiteY12" fmla="*/ 5275 h 10043"/>
                <a:gd name="connsiteX13" fmla="*/ 5314 w 10000"/>
                <a:gd name="connsiteY13" fmla="*/ 5134 h 10043"/>
                <a:gd name="connsiteX14" fmla="*/ 5169 w 10000"/>
                <a:gd name="connsiteY14" fmla="*/ 4802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397 w 10000"/>
                <a:gd name="connsiteY57" fmla="*/ 5853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5884 w 10000"/>
                <a:gd name="connsiteY9" fmla="*/ 5694 h 10043"/>
                <a:gd name="connsiteX10" fmla="*/ 6347 w 10000"/>
                <a:gd name="connsiteY10" fmla="*/ 5050 h 10043"/>
                <a:gd name="connsiteX11" fmla="*/ 5849 w 10000"/>
                <a:gd name="connsiteY11" fmla="*/ 4866 h 10043"/>
                <a:gd name="connsiteX12" fmla="*/ 5572 w 10000"/>
                <a:gd name="connsiteY12" fmla="*/ 5275 h 10043"/>
                <a:gd name="connsiteX13" fmla="*/ 5314 w 10000"/>
                <a:gd name="connsiteY13" fmla="*/ 5134 h 10043"/>
                <a:gd name="connsiteX14" fmla="*/ 5169 w 10000"/>
                <a:gd name="connsiteY14" fmla="*/ 4802 h 10043"/>
                <a:gd name="connsiteX15" fmla="*/ 5314 w 10000"/>
                <a:gd name="connsiteY15" fmla="*/ 4445 h 10043"/>
                <a:gd name="connsiteX16" fmla="*/ 6313 w 10000"/>
                <a:gd name="connsiteY16" fmla="*/ 4013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397 w 10000"/>
                <a:gd name="connsiteY57" fmla="*/ 5853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5884 w 10000"/>
                <a:gd name="connsiteY9" fmla="*/ 5694 h 10043"/>
                <a:gd name="connsiteX10" fmla="*/ 6347 w 10000"/>
                <a:gd name="connsiteY10" fmla="*/ 5050 h 10043"/>
                <a:gd name="connsiteX11" fmla="*/ 5849 w 10000"/>
                <a:gd name="connsiteY11" fmla="*/ 4866 h 10043"/>
                <a:gd name="connsiteX12" fmla="*/ 5572 w 10000"/>
                <a:gd name="connsiteY12" fmla="*/ 5275 h 10043"/>
                <a:gd name="connsiteX13" fmla="*/ 5314 w 10000"/>
                <a:gd name="connsiteY13" fmla="*/ 5134 h 10043"/>
                <a:gd name="connsiteX14" fmla="*/ 5169 w 10000"/>
                <a:gd name="connsiteY14" fmla="*/ 4802 h 10043"/>
                <a:gd name="connsiteX15" fmla="*/ 5314 w 10000"/>
                <a:gd name="connsiteY15" fmla="*/ 4445 h 10043"/>
                <a:gd name="connsiteX16" fmla="*/ 6313 w 10000"/>
                <a:gd name="connsiteY16" fmla="*/ 4013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339 w 10000"/>
                <a:gd name="connsiteY21" fmla="*/ 3293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397 w 10000"/>
                <a:gd name="connsiteY57" fmla="*/ 5853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5884 w 10000"/>
                <a:gd name="connsiteY9" fmla="*/ 5694 h 10043"/>
                <a:gd name="connsiteX10" fmla="*/ 6347 w 10000"/>
                <a:gd name="connsiteY10" fmla="*/ 5050 h 10043"/>
                <a:gd name="connsiteX11" fmla="*/ 5849 w 10000"/>
                <a:gd name="connsiteY11" fmla="*/ 4866 h 10043"/>
                <a:gd name="connsiteX12" fmla="*/ 5572 w 10000"/>
                <a:gd name="connsiteY12" fmla="*/ 5275 h 10043"/>
                <a:gd name="connsiteX13" fmla="*/ 5314 w 10000"/>
                <a:gd name="connsiteY13" fmla="*/ 5134 h 10043"/>
                <a:gd name="connsiteX14" fmla="*/ 5169 w 10000"/>
                <a:gd name="connsiteY14" fmla="*/ 4802 h 10043"/>
                <a:gd name="connsiteX15" fmla="*/ 5314 w 10000"/>
                <a:gd name="connsiteY15" fmla="*/ 4445 h 10043"/>
                <a:gd name="connsiteX16" fmla="*/ 6313 w 10000"/>
                <a:gd name="connsiteY16" fmla="*/ 4013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339 w 10000"/>
                <a:gd name="connsiteY21" fmla="*/ 3293 h 10043"/>
                <a:gd name="connsiteX22" fmla="*/ 8600 w 10000"/>
                <a:gd name="connsiteY22" fmla="*/ 344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397 w 10000"/>
                <a:gd name="connsiteY57" fmla="*/ 5853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5884 w 10000"/>
                <a:gd name="connsiteY9" fmla="*/ 5694 h 10043"/>
                <a:gd name="connsiteX10" fmla="*/ 6347 w 10000"/>
                <a:gd name="connsiteY10" fmla="*/ 5050 h 10043"/>
                <a:gd name="connsiteX11" fmla="*/ 5849 w 10000"/>
                <a:gd name="connsiteY11" fmla="*/ 4866 h 10043"/>
                <a:gd name="connsiteX12" fmla="*/ 5572 w 10000"/>
                <a:gd name="connsiteY12" fmla="*/ 5275 h 10043"/>
                <a:gd name="connsiteX13" fmla="*/ 5314 w 10000"/>
                <a:gd name="connsiteY13" fmla="*/ 5134 h 10043"/>
                <a:gd name="connsiteX14" fmla="*/ 5169 w 10000"/>
                <a:gd name="connsiteY14" fmla="*/ 4802 h 10043"/>
                <a:gd name="connsiteX15" fmla="*/ 5314 w 10000"/>
                <a:gd name="connsiteY15" fmla="*/ 4445 h 10043"/>
                <a:gd name="connsiteX16" fmla="*/ 6313 w 10000"/>
                <a:gd name="connsiteY16" fmla="*/ 4013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339 w 10000"/>
                <a:gd name="connsiteY21" fmla="*/ 3293 h 10043"/>
                <a:gd name="connsiteX22" fmla="*/ 8600 w 10000"/>
                <a:gd name="connsiteY22" fmla="*/ 3447 h 10043"/>
                <a:gd name="connsiteX23" fmla="*/ 9450 w 10000"/>
                <a:gd name="connsiteY23" fmla="*/ 3228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397 w 10000"/>
                <a:gd name="connsiteY57" fmla="*/ 5853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9026 w 10000"/>
                <a:gd name="connsiteY2" fmla="*/ 5865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5884 w 10000"/>
                <a:gd name="connsiteY9" fmla="*/ 5694 h 10043"/>
                <a:gd name="connsiteX10" fmla="*/ 6347 w 10000"/>
                <a:gd name="connsiteY10" fmla="*/ 5050 h 10043"/>
                <a:gd name="connsiteX11" fmla="*/ 5849 w 10000"/>
                <a:gd name="connsiteY11" fmla="*/ 4866 h 10043"/>
                <a:gd name="connsiteX12" fmla="*/ 5572 w 10000"/>
                <a:gd name="connsiteY12" fmla="*/ 5275 h 10043"/>
                <a:gd name="connsiteX13" fmla="*/ 5314 w 10000"/>
                <a:gd name="connsiteY13" fmla="*/ 5134 h 10043"/>
                <a:gd name="connsiteX14" fmla="*/ 5169 w 10000"/>
                <a:gd name="connsiteY14" fmla="*/ 4802 h 10043"/>
                <a:gd name="connsiteX15" fmla="*/ 5314 w 10000"/>
                <a:gd name="connsiteY15" fmla="*/ 4445 h 10043"/>
                <a:gd name="connsiteX16" fmla="*/ 6313 w 10000"/>
                <a:gd name="connsiteY16" fmla="*/ 4013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339 w 10000"/>
                <a:gd name="connsiteY21" fmla="*/ 3293 h 10043"/>
                <a:gd name="connsiteX22" fmla="*/ 8600 w 10000"/>
                <a:gd name="connsiteY22" fmla="*/ 3447 h 10043"/>
                <a:gd name="connsiteX23" fmla="*/ 9450 w 10000"/>
                <a:gd name="connsiteY23" fmla="*/ 3228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397 w 10000"/>
                <a:gd name="connsiteY57" fmla="*/ 5853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157 w 10000"/>
                <a:gd name="connsiteY1" fmla="*/ 6386 h 10043"/>
                <a:gd name="connsiteX2" fmla="*/ 9026 w 10000"/>
                <a:gd name="connsiteY2" fmla="*/ 5865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5884 w 10000"/>
                <a:gd name="connsiteY9" fmla="*/ 5694 h 10043"/>
                <a:gd name="connsiteX10" fmla="*/ 6347 w 10000"/>
                <a:gd name="connsiteY10" fmla="*/ 5050 h 10043"/>
                <a:gd name="connsiteX11" fmla="*/ 5849 w 10000"/>
                <a:gd name="connsiteY11" fmla="*/ 4866 h 10043"/>
                <a:gd name="connsiteX12" fmla="*/ 5572 w 10000"/>
                <a:gd name="connsiteY12" fmla="*/ 5275 h 10043"/>
                <a:gd name="connsiteX13" fmla="*/ 5314 w 10000"/>
                <a:gd name="connsiteY13" fmla="*/ 5134 h 10043"/>
                <a:gd name="connsiteX14" fmla="*/ 5169 w 10000"/>
                <a:gd name="connsiteY14" fmla="*/ 4802 h 10043"/>
                <a:gd name="connsiteX15" fmla="*/ 5314 w 10000"/>
                <a:gd name="connsiteY15" fmla="*/ 4445 h 10043"/>
                <a:gd name="connsiteX16" fmla="*/ 6313 w 10000"/>
                <a:gd name="connsiteY16" fmla="*/ 4013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339 w 10000"/>
                <a:gd name="connsiteY21" fmla="*/ 3293 h 10043"/>
                <a:gd name="connsiteX22" fmla="*/ 8600 w 10000"/>
                <a:gd name="connsiteY22" fmla="*/ 3447 h 10043"/>
                <a:gd name="connsiteX23" fmla="*/ 9450 w 10000"/>
                <a:gd name="connsiteY23" fmla="*/ 3228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397 w 10000"/>
                <a:gd name="connsiteY57" fmla="*/ 5853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591 w 10000"/>
                <a:gd name="connsiteY0" fmla="*/ 6734 h 10043"/>
                <a:gd name="connsiteX1" fmla="*/ 9157 w 10000"/>
                <a:gd name="connsiteY1" fmla="*/ 6386 h 10043"/>
                <a:gd name="connsiteX2" fmla="*/ 9026 w 10000"/>
                <a:gd name="connsiteY2" fmla="*/ 5865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5884 w 10000"/>
                <a:gd name="connsiteY9" fmla="*/ 5694 h 10043"/>
                <a:gd name="connsiteX10" fmla="*/ 6347 w 10000"/>
                <a:gd name="connsiteY10" fmla="*/ 5050 h 10043"/>
                <a:gd name="connsiteX11" fmla="*/ 5849 w 10000"/>
                <a:gd name="connsiteY11" fmla="*/ 4866 h 10043"/>
                <a:gd name="connsiteX12" fmla="*/ 5572 w 10000"/>
                <a:gd name="connsiteY12" fmla="*/ 5275 h 10043"/>
                <a:gd name="connsiteX13" fmla="*/ 5314 w 10000"/>
                <a:gd name="connsiteY13" fmla="*/ 5134 h 10043"/>
                <a:gd name="connsiteX14" fmla="*/ 5169 w 10000"/>
                <a:gd name="connsiteY14" fmla="*/ 4802 h 10043"/>
                <a:gd name="connsiteX15" fmla="*/ 5314 w 10000"/>
                <a:gd name="connsiteY15" fmla="*/ 4445 h 10043"/>
                <a:gd name="connsiteX16" fmla="*/ 6313 w 10000"/>
                <a:gd name="connsiteY16" fmla="*/ 4013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339 w 10000"/>
                <a:gd name="connsiteY21" fmla="*/ 3293 h 10043"/>
                <a:gd name="connsiteX22" fmla="*/ 8600 w 10000"/>
                <a:gd name="connsiteY22" fmla="*/ 3447 h 10043"/>
                <a:gd name="connsiteX23" fmla="*/ 9450 w 10000"/>
                <a:gd name="connsiteY23" fmla="*/ 3228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397 w 10000"/>
                <a:gd name="connsiteY57" fmla="*/ 5853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591 w 10000"/>
                <a:gd name="connsiteY72" fmla="*/ 6734 h 10043"/>
                <a:gd name="connsiteX0" fmla="*/ 9591 w 10193"/>
                <a:gd name="connsiteY0" fmla="*/ 6734 h 10043"/>
                <a:gd name="connsiteX1" fmla="*/ 9157 w 10193"/>
                <a:gd name="connsiteY1" fmla="*/ 6386 h 10043"/>
                <a:gd name="connsiteX2" fmla="*/ 9026 w 10193"/>
                <a:gd name="connsiteY2" fmla="*/ 5865 h 10043"/>
                <a:gd name="connsiteX3" fmla="*/ 8103 w 10193"/>
                <a:gd name="connsiteY3" fmla="*/ 5677 h 10043"/>
                <a:gd name="connsiteX4" fmla="*/ 7232 w 10193"/>
                <a:gd name="connsiteY4" fmla="*/ 5824 h 10043"/>
                <a:gd name="connsiteX5" fmla="*/ 7048 w 10193"/>
                <a:gd name="connsiteY5" fmla="*/ 6049 h 10043"/>
                <a:gd name="connsiteX6" fmla="*/ 6734 w 10193"/>
                <a:gd name="connsiteY6" fmla="*/ 5908 h 10043"/>
                <a:gd name="connsiteX7" fmla="*/ 6550 w 10193"/>
                <a:gd name="connsiteY7" fmla="*/ 5584 h 10043"/>
                <a:gd name="connsiteX8" fmla="*/ 6125 w 10193"/>
                <a:gd name="connsiteY8" fmla="*/ 5584 h 10043"/>
                <a:gd name="connsiteX9" fmla="*/ 5884 w 10193"/>
                <a:gd name="connsiteY9" fmla="*/ 5694 h 10043"/>
                <a:gd name="connsiteX10" fmla="*/ 6347 w 10193"/>
                <a:gd name="connsiteY10" fmla="*/ 5050 h 10043"/>
                <a:gd name="connsiteX11" fmla="*/ 5849 w 10193"/>
                <a:gd name="connsiteY11" fmla="*/ 4866 h 10043"/>
                <a:gd name="connsiteX12" fmla="*/ 5572 w 10193"/>
                <a:gd name="connsiteY12" fmla="*/ 5275 h 10043"/>
                <a:gd name="connsiteX13" fmla="*/ 5314 w 10193"/>
                <a:gd name="connsiteY13" fmla="*/ 5134 h 10043"/>
                <a:gd name="connsiteX14" fmla="*/ 5169 w 10193"/>
                <a:gd name="connsiteY14" fmla="*/ 4802 h 10043"/>
                <a:gd name="connsiteX15" fmla="*/ 5314 w 10193"/>
                <a:gd name="connsiteY15" fmla="*/ 4445 h 10043"/>
                <a:gd name="connsiteX16" fmla="*/ 6313 w 10193"/>
                <a:gd name="connsiteY16" fmla="*/ 4013 h 10043"/>
                <a:gd name="connsiteX17" fmla="*/ 6679 w 10193"/>
                <a:gd name="connsiteY17" fmla="*/ 4839 h 10043"/>
                <a:gd name="connsiteX18" fmla="*/ 7030 w 10193"/>
                <a:gd name="connsiteY18" fmla="*/ 4642 h 10043"/>
                <a:gd name="connsiteX19" fmla="*/ 7030 w 10193"/>
                <a:gd name="connsiteY19" fmla="*/ 4262 h 10043"/>
                <a:gd name="connsiteX20" fmla="*/ 7232 w 10193"/>
                <a:gd name="connsiteY20" fmla="*/ 4108 h 10043"/>
                <a:gd name="connsiteX21" fmla="*/ 7339 w 10193"/>
                <a:gd name="connsiteY21" fmla="*/ 3293 h 10043"/>
                <a:gd name="connsiteX22" fmla="*/ 8600 w 10193"/>
                <a:gd name="connsiteY22" fmla="*/ 3447 h 10043"/>
                <a:gd name="connsiteX23" fmla="*/ 9450 w 10193"/>
                <a:gd name="connsiteY23" fmla="*/ 3228 h 10043"/>
                <a:gd name="connsiteX24" fmla="*/ 8831 w 10193"/>
                <a:gd name="connsiteY24" fmla="*/ 1717 h 10043"/>
                <a:gd name="connsiteX25" fmla="*/ 8192 w 10193"/>
                <a:gd name="connsiteY25" fmla="*/ 1646 h 10043"/>
                <a:gd name="connsiteX26" fmla="*/ 7786 w 10193"/>
                <a:gd name="connsiteY26" fmla="*/ 1056 h 10043"/>
                <a:gd name="connsiteX27" fmla="*/ 7159 w 10193"/>
                <a:gd name="connsiteY27" fmla="*/ 1056 h 10043"/>
                <a:gd name="connsiteX28" fmla="*/ 7621 w 10193"/>
                <a:gd name="connsiteY28" fmla="*/ 2054 h 10043"/>
                <a:gd name="connsiteX29" fmla="*/ 6599 w 10193"/>
                <a:gd name="connsiteY29" fmla="*/ 2128 h 10043"/>
                <a:gd name="connsiteX30" fmla="*/ 5841 w 10193"/>
                <a:gd name="connsiteY30" fmla="*/ 1580 h 10043"/>
                <a:gd name="connsiteX31" fmla="*/ 5948 w 10193"/>
                <a:gd name="connsiteY31" fmla="*/ 985 h 10043"/>
                <a:gd name="connsiteX32" fmla="*/ 6937 w 10193"/>
                <a:gd name="connsiteY32" fmla="*/ 845 h 10043"/>
                <a:gd name="connsiteX33" fmla="*/ 6937 w 10193"/>
                <a:gd name="connsiteY33" fmla="*/ 338 h 10043"/>
                <a:gd name="connsiteX34" fmla="*/ 6587 w 10193"/>
                <a:gd name="connsiteY34" fmla="*/ 184 h 10043"/>
                <a:gd name="connsiteX35" fmla="*/ 5000 w 10193"/>
                <a:gd name="connsiteY35" fmla="*/ 338 h 10043"/>
                <a:gd name="connsiteX36" fmla="*/ 4059 w 10193"/>
                <a:gd name="connsiteY36" fmla="*/ 338 h 10043"/>
                <a:gd name="connsiteX37" fmla="*/ 3194 w 10193"/>
                <a:gd name="connsiteY37" fmla="*/ 0 h 10043"/>
                <a:gd name="connsiteX38" fmla="*/ 2364 w 10193"/>
                <a:gd name="connsiteY38" fmla="*/ 448 h 10043"/>
                <a:gd name="connsiteX39" fmla="*/ 1303 w 10193"/>
                <a:gd name="connsiteY39" fmla="*/ 153 h 10043"/>
                <a:gd name="connsiteX40" fmla="*/ 443 w 10193"/>
                <a:gd name="connsiteY40" fmla="*/ 451 h 10043"/>
                <a:gd name="connsiteX41" fmla="*/ 664 w 10193"/>
                <a:gd name="connsiteY41" fmla="*/ 690 h 10043"/>
                <a:gd name="connsiteX42" fmla="*/ 258 w 10193"/>
                <a:gd name="connsiteY42" fmla="*/ 690 h 10043"/>
                <a:gd name="connsiteX43" fmla="*/ 258 w 10193"/>
                <a:gd name="connsiteY43" fmla="*/ 985 h 10043"/>
                <a:gd name="connsiteX44" fmla="*/ 554 w 10193"/>
                <a:gd name="connsiteY44" fmla="*/ 985 h 10043"/>
                <a:gd name="connsiteX45" fmla="*/ 0 w 10193"/>
                <a:gd name="connsiteY45" fmla="*/ 1224 h 10043"/>
                <a:gd name="connsiteX46" fmla="*/ 203 w 10193"/>
                <a:gd name="connsiteY46" fmla="*/ 1478 h 10043"/>
                <a:gd name="connsiteX47" fmla="*/ 498 w 10193"/>
                <a:gd name="connsiteY47" fmla="*/ 1478 h 10043"/>
                <a:gd name="connsiteX48" fmla="*/ 295 w 10193"/>
                <a:gd name="connsiteY48" fmla="*/ 2082 h 10043"/>
                <a:gd name="connsiteX49" fmla="*/ 627 w 10193"/>
                <a:gd name="connsiteY49" fmla="*/ 1857 h 10043"/>
                <a:gd name="connsiteX50" fmla="*/ 1351 w 10193"/>
                <a:gd name="connsiteY50" fmla="*/ 1190 h 10043"/>
                <a:gd name="connsiteX51" fmla="*/ 2069 w 10193"/>
                <a:gd name="connsiteY51" fmla="*/ 1644 h 10043"/>
                <a:gd name="connsiteX52" fmla="*/ 2503 w 10193"/>
                <a:gd name="connsiteY52" fmla="*/ 2293 h 10043"/>
                <a:gd name="connsiteX53" fmla="*/ 2326 w 10193"/>
                <a:gd name="connsiteY53" fmla="*/ 3498 h 10043"/>
                <a:gd name="connsiteX54" fmla="*/ 3509 w 10193"/>
                <a:gd name="connsiteY54" fmla="*/ 4181 h 10043"/>
                <a:gd name="connsiteX55" fmla="*/ 3549 w 10193"/>
                <a:gd name="connsiteY55" fmla="*/ 5208 h 10043"/>
                <a:gd name="connsiteX56" fmla="*/ 4878 w 10193"/>
                <a:gd name="connsiteY56" fmla="*/ 5218 h 10043"/>
                <a:gd name="connsiteX57" fmla="*/ 5397 w 10193"/>
                <a:gd name="connsiteY57" fmla="*/ 5853 h 10043"/>
                <a:gd name="connsiteX58" fmla="*/ 6439 w 10193"/>
                <a:gd name="connsiteY58" fmla="*/ 6246 h 10043"/>
                <a:gd name="connsiteX59" fmla="*/ 6734 w 10193"/>
                <a:gd name="connsiteY59" fmla="*/ 6246 h 10043"/>
                <a:gd name="connsiteX60" fmla="*/ 6827 w 10193"/>
                <a:gd name="connsiteY60" fmla="*/ 6302 h 10043"/>
                <a:gd name="connsiteX61" fmla="*/ 6642 w 10193"/>
                <a:gd name="connsiteY61" fmla="*/ 6710 h 10043"/>
                <a:gd name="connsiteX62" fmla="*/ 6845 w 10193"/>
                <a:gd name="connsiteY62" fmla="*/ 7469 h 10043"/>
                <a:gd name="connsiteX63" fmla="*/ 6642 w 10193"/>
                <a:gd name="connsiteY63" fmla="*/ 7849 h 10043"/>
                <a:gd name="connsiteX64" fmla="*/ 7232 w 10193"/>
                <a:gd name="connsiteY64" fmla="*/ 8186 h 10043"/>
                <a:gd name="connsiteX65" fmla="*/ 7454 w 10193"/>
                <a:gd name="connsiteY65" fmla="*/ 8440 h 10043"/>
                <a:gd name="connsiteX66" fmla="*/ 6402 w 10193"/>
                <a:gd name="connsiteY66" fmla="*/ 10043 h 10043"/>
                <a:gd name="connsiteX67" fmla="*/ 7841 w 10193"/>
                <a:gd name="connsiteY67" fmla="*/ 9677 h 10043"/>
                <a:gd name="connsiteX68" fmla="*/ 8838 w 10193"/>
                <a:gd name="connsiteY68" fmla="*/ 8791 h 10043"/>
                <a:gd name="connsiteX69" fmla="*/ 9041 w 10193"/>
                <a:gd name="connsiteY69" fmla="*/ 8285 h 10043"/>
                <a:gd name="connsiteX70" fmla="*/ 9649 w 10193"/>
                <a:gd name="connsiteY70" fmla="*/ 8229 h 10043"/>
                <a:gd name="connsiteX71" fmla="*/ 10193 w 10193"/>
                <a:gd name="connsiteY71" fmla="*/ 7047 h 10043"/>
                <a:gd name="connsiteX72" fmla="*/ 9591 w 10193"/>
                <a:gd name="connsiteY72" fmla="*/ 6734 h 10043"/>
                <a:gd name="connsiteX0" fmla="*/ 9591 w 10193"/>
                <a:gd name="connsiteY0" fmla="*/ 6734 h 10043"/>
                <a:gd name="connsiteX1" fmla="*/ 9157 w 10193"/>
                <a:gd name="connsiteY1" fmla="*/ 6386 h 10043"/>
                <a:gd name="connsiteX2" fmla="*/ 9026 w 10193"/>
                <a:gd name="connsiteY2" fmla="*/ 5865 h 10043"/>
                <a:gd name="connsiteX3" fmla="*/ 8103 w 10193"/>
                <a:gd name="connsiteY3" fmla="*/ 5677 h 10043"/>
                <a:gd name="connsiteX4" fmla="*/ 7232 w 10193"/>
                <a:gd name="connsiteY4" fmla="*/ 5824 h 10043"/>
                <a:gd name="connsiteX5" fmla="*/ 7048 w 10193"/>
                <a:gd name="connsiteY5" fmla="*/ 6049 h 10043"/>
                <a:gd name="connsiteX6" fmla="*/ 6734 w 10193"/>
                <a:gd name="connsiteY6" fmla="*/ 5908 h 10043"/>
                <a:gd name="connsiteX7" fmla="*/ 6550 w 10193"/>
                <a:gd name="connsiteY7" fmla="*/ 5584 h 10043"/>
                <a:gd name="connsiteX8" fmla="*/ 6125 w 10193"/>
                <a:gd name="connsiteY8" fmla="*/ 5584 h 10043"/>
                <a:gd name="connsiteX9" fmla="*/ 5884 w 10193"/>
                <a:gd name="connsiteY9" fmla="*/ 5694 h 10043"/>
                <a:gd name="connsiteX10" fmla="*/ 6347 w 10193"/>
                <a:gd name="connsiteY10" fmla="*/ 5050 h 10043"/>
                <a:gd name="connsiteX11" fmla="*/ 5849 w 10193"/>
                <a:gd name="connsiteY11" fmla="*/ 4866 h 10043"/>
                <a:gd name="connsiteX12" fmla="*/ 5572 w 10193"/>
                <a:gd name="connsiteY12" fmla="*/ 5275 h 10043"/>
                <a:gd name="connsiteX13" fmla="*/ 5314 w 10193"/>
                <a:gd name="connsiteY13" fmla="*/ 5134 h 10043"/>
                <a:gd name="connsiteX14" fmla="*/ 5169 w 10193"/>
                <a:gd name="connsiteY14" fmla="*/ 4802 h 10043"/>
                <a:gd name="connsiteX15" fmla="*/ 5314 w 10193"/>
                <a:gd name="connsiteY15" fmla="*/ 4445 h 10043"/>
                <a:gd name="connsiteX16" fmla="*/ 6313 w 10193"/>
                <a:gd name="connsiteY16" fmla="*/ 4013 h 10043"/>
                <a:gd name="connsiteX17" fmla="*/ 6679 w 10193"/>
                <a:gd name="connsiteY17" fmla="*/ 4839 h 10043"/>
                <a:gd name="connsiteX18" fmla="*/ 7030 w 10193"/>
                <a:gd name="connsiteY18" fmla="*/ 4642 h 10043"/>
                <a:gd name="connsiteX19" fmla="*/ 7030 w 10193"/>
                <a:gd name="connsiteY19" fmla="*/ 4262 h 10043"/>
                <a:gd name="connsiteX20" fmla="*/ 7232 w 10193"/>
                <a:gd name="connsiteY20" fmla="*/ 4108 h 10043"/>
                <a:gd name="connsiteX21" fmla="*/ 7339 w 10193"/>
                <a:gd name="connsiteY21" fmla="*/ 3293 h 10043"/>
                <a:gd name="connsiteX22" fmla="*/ 8600 w 10193"/>
                <a:gd name="connsiteY22" fmla="*/ 3447 h 10043"/>
                <a:gd name="connsiteX23" fmla="*/ 9450 w 10193"/>
                <a:gd name="connsiteY23" fmla="*/ 3228 h 10043"/>
                <a:gd name="connsiteX24" fmla="*/ 8831 w 10193"/>
                <a:gd name="connsiteY24" fmla="*/ 1717 h 10043"/>
                <a:gd name="connsiteX25" fmla="*/ 8192 w 10193"/>
                <a:gd name="connsiteY25" fmla="*/ 1646 h 10043"/>
                <a:gd name="connsiteX26" fmla="*/ 7786 w 10193"/>
                <a:gd name="connsiteY26" fmla="*/ 1056 h 10043"/>
                <a:gd name="connsiteX27" fmla="*/ 7159 w 10193"/>
                <a:gd name="connsiteY27" fmla="*/ 1056 h 10043"/>
                <a:gd name="connsiteX28" fmla="*/ 7621 w 10193"/>
                <a:gd name="connsiteY28" fmla="*/ 2054 h 10043"/>
                <a:gd name="connsiteX29" fmla="*/ 6599 w 10193"/>
                <a:gd name="connsiteY29" fmla="*/ 2128 h 10043"/>
                <a:gd name="connsiteX30" fmla="*/ 5841 w 10193"/>
                <a:gd name="connsiteY30" fmla="*/ 1580 h 10043"/>
                <a:gd name="connsiteX31" fmla="*/ 5948 w 10193"/>
                <a:gd name="connsiteY31" fmla="*/ 985 h 10043"/>
                <a:gd name="connsiteX32" fmla="*/ 6937 w 10193"/>
                <a:gd name="connsiteY32" fmla="*/ 845 h 10043"/>
                <a:gd name="connsiteX33" fmla="*/ 6937 w 10193"/>
                <a:gd name="connsiteY33" fmla="*/ 338 h 10043"/>
                <a:gd name="connsiteX34" fmla="*/ 6587 w 10193"/>
                <a:gd name="connsiteY34" fmla="*/ 184 h 10043"/>
                <a:gd name="connsiteX35" fmla="*/ 5000 w 10193"/>
                <a:gd name="connsiteY35" fmla="*/ 338 h 10043"/>
                <a:gd name="connsiteX36" fmla="*/ 4059 w 10193"/>
                <a:gd name="connsiteY36" fmla="*/ 338 h 10043"/>
                <a:gd name="connsiteX37" fmla="*/ 3194 w 10193"/>
                <a:gd name="connsiteY37" fmla="*/ 0 h 10043"/>
                <a:gd name="connsiteX38" fmla="*/ 2364 w 10193"/>
                <a:gd name="connsiteY38" fmla="*/ 448 h 10043"/>
                <a:gd name="connsiteX39" fmla="*/ 1303 w 10193"/>
                <a:gd name="connsiteY39" fmla="*/ 153 h 10043"/>
                <a:gd name="connsiteX40" fmla="*/ 443 w 10193"/>
                <a:gd name="connsiteY40" fmla="*/ 451 h 10043"/>
                <a:gd name="connsiteX41" fmla="*/ 664 w 10193"/>
                <a:gd name="connsiteY41" fmla="*/ 690 h 10043"/>
                <a:gd name="connsiteX42" fmla="*/ 258 w 10193"/>
                <a:gd name="connsiteY42" fmla="*/ 690 h 10043"/>
                <a:gd name="connsiteX43" fmla="*/ 258 w 10193"/>
                <a:gd name="connsiteY43" fmla="*/ 985 h 10043"/>
                <a:gd name="connsiteX44" fmla="*/ 554 w 10193"/>
                <a:gd name="connsiteY44" fmla="*/ 985 h 10043"/>
                <a:gd name="connsiteX45" fmla="*/ 0 w 10193"/>
                <a:gd name="connsiteY45" fmla="*/ 1224 h 10043"/>
                <a:gd name="connsiteX46" fmla="*/ 203 w 10193"/>
                <a:gd name="connsiteY46" fmla="*/ 1478 h 10043"/>
                <a:gd name="connsiteX47" fmla="*/ 498 w 10193"/>
                <a:gd name="connsiteY47" fmla="*/ 1478 h 10043"/>
                <a:gd name="connsiteX48" fmla="*/ 295 w 10193"/>
                <a:gd name="connsiteY48" fmla="*/ 2082 h 10043"/>
                <a:gd name="connsiteX49" fmla="*/ 627 w 10193"/>
                <a:gd name="connsiteY49" fmla="*/ 1857 h 10043"/>
                <a:gd name="connsiteX50" fmla="*/ 1351 w 10193"/>
                <a:gd name="connsiteY50" fmla="*/ 1190 h 10043"/>
                <a:gd name="connsiteX51" fmla="*/ 2069 w 10193"/>
                <a:gd name="connsiteY51" fmla="*/ 1644 h 10043"/>
                <a:gd name="connsiteX52" fmla="*/ 2503 w 10193"/>
                <a:gd name="connsiteY52" fmla="*/ 2293 h 10043"/>
                <a:gd name="connsiteX53" fmla="*/ 2326 w 10193"/>
                <a:gd name="connsiteY53" fmla="*/ 3498 h 10043"/>
                <a:gd name="connsiteX54" fmla="*/ 3509 w 10193"/>
                <a:gd name="connsiteY54" fmla="*/ 4181 h 10043"/>
                <a:gd name="connsiteX55" fmla="*/ 3549 w 10193"/>
                <a:gd name="connsiteY55" fmla="*/ 5208 h 10043"/>
                <a:gd name="connsiteX56" fmla="*/ 4878 w 10193"/>
                <a:gd name="connsiteY56" fmla="*/ 5218 h 10043"/>
                <a:gd name="connsiteX57" fmla="*/ 5397 w 10193"/>
                <a:gd name="connsiteY57" fmla="*/ 5853 h 10043"/>
                <a:gd name="connsiteX58" fmla="*/ 6439 w 10193"/>
                <a:gd name="connsiteY58" fmla="*/ 6246 h 10043"/>
                <a:gd name="connsiteX59" fmla="*/ 6734 w 10193"/>
                <a:gd name="connsiteY59" fmla="*/ 6246 h 10043"/>
                <a:gd name="connsiteX60" fmla="*/ 6827 w 10193"/>
                <a:gd name="connsiteY60" fmla="*/ 6302 h 10043"/>
                <a:gd name="connsiteX61" fmla="*/ 6642 w 10193"/>
                <a:gd name="connsiteY61" fmla="*/ 6710 h 10043"/>
                <a:gd name="connsiteX62" fmla="*/ 6845 w 10193"/>
                <a:gd name="connsiteY62" fmla="*/ 7469 h 10043"/>
                <a:gd name="connsiteX63" fmla="*/ 6642 w 10193"/>
                <a:gd name="connsiteY63" fmla="*/ 7849 h 10043"/>
                <a:gd name="connsiteX64" fmla="*/ 7232 w 10193"/>
                <a:gd name="connsiteY64" fmla="*/ 8186 h 10043"/>
                <a:gd name="connsiteX65" fmla="*/ 7454 w 10193"/>
                <a:gd name="connsiteY65" fmla="*/ 8440 h 10043"/>
                <a:gd name="connsiteX66" fmla="*/ 6402 w 10193"/>
                <a:gd name="connsiteY66" fmla="*/ 10043 h 10043"/>
                <a:gd name="connsiteX67" fmla="*/ 7841 w 10193"/>
                <a:gd name="connsiteY67" fmla="*/ 9677 h 10043"/>
                <a:gd name="connsiteX68" fmla="*/ 9127 w 10193"/>
                <a:gd name="connsiteY68" fmla="*/ 8975 h 10043"/>
                <a:gd name="connsiteX69" fmla="*/ 9041 w 10193"/>
                <a:gd name="connsiteY69" fmla="*/ 8285 h 10043"/>
                <a:gd name="connsiteX70" fmla="*/ 9649 w 10193"/>
                <a:gd name="connsiteY70" fmla="*/ 8229 h 10043"/>
                <a:gd name="connsiteX71" fmla="*/ 10193 w 10193"/>
                <a:gd name="connsiteY71" fmla="*/ 7047 h 10043"/>
                <a:gd name="connsiteX72" fmla="*/ 9591 w 10193"/>
                <a:gd name="connsiteY72" fmla="*/ 6734 h 10043"/>
                <a:gd name="connsiteX0" fmla="*/ 9591 w 10193"/>
                <a:gd name="connsiteY0" fmla="*/ 6734 h 10043"/>
                <a:gd name="connsiteX1" fmla="*/ 9157 w 10193"/>
                <a:gd name="connsiteY1" fmla="*/ 6386 h 10043"/>
                <a:gd name="connsiteX2" fmla="*/ 9026 w 10193"/>
                <a:gd name="connsiteY2" fmla="*/ 5865 h 10043"/>
                <a:gd name="connsiteX3" fmla="*/ 8103 w 10193"/>
                <a:gd name="connsiteY3" fmla="*/ 5677 h 10043"/>
                <a:gd name="connsiteX4" fmla="*/ 7232 w 10193"/>
                <a:gd name="connsiteY4" fmla="*/ 5824 h 10043"/>
                <a:gd name="connsiteX5" fmla="*/ 7048 w 10193"/>
                <a:gd name="connsiteY5" fmla="*/ 6049 h 10043"/>
                <a:gd name="connsiteX6" fmla="*/ 6734 w 10193"/>
                <a:gd name="connsiteY6" fmla="*/ 5908 h 10043"/>
                <a:gd name="connsiteX7" fmla="*/ 6550 w 10193"/>
                <a:gd name="connsiteY7" fmla="*/ 5584 h 10043"/>
                <a:gd name="connsiteX8" fmla="*/ 6125 w 10193"/>
                <a:gd name="connsiteY8" fmla="*/ 5584 h 10043"/>
                <a:gd name="connsiteX9" fmla="*/ 5884 w 10193"/>
                <a:gd name="connsiteY9" fmla="*/ 5694 h 10043"/>
                <a:gd name="connsiteX10" fmla="*/ 6347 w 10193"/>
                <a:gd name="connsiteY10" fmla="*/ 5050 h 10043"/>
                <a:gd name="connsiteX11" fmla="*/ 5849 w 10193"/>
                <a:gd name="connsiteY11" fmla="*/ 4866 h 10043"/>
                <a:gd name="connsiteX12" fmla="*/ 5572 w 10193"/>
                <a:gd name="connsiteY12" fmla="*/ 5275 h 10043"/>
                <a:gd name="connsiteX13" fmla="*/ 5314 w 10193"/>
                <a:gd name="connsiteY13" fmla="*/ 5134 h 10043"/>
                <a:gd name="connsiteX14" fmla="*/ 5169 w 10193"/>
                <a:gd name="connsiteY14" fmla="*/ 4802 h 10043"/>
                <a:gd name="connsiteX15" fmla="*/ 5314 w 10193"/>
                <a:gd name="connsiteY15" fmla="*/ 4445 h 10043"/>
                <a:gd name="connsiteX16" fmla="*/ 6313 w 10193"/>
                <a:gd name="connsiteY16" fmla="*/ 4013 h 10043"/>
                <a:gd name="connsiteX17" fmla="*/ 6679 w 10193"/>
                <a:gd name="connsiteY17" fmla="*/ 4839 h 10043"/>
                <a:gd name="connsiteX18" fmla="*/ 7030 w 10193"/>
                <a:gd name="connsiteY18" fmla="*/ 4642 h 10043"/>
                <a:gd name="connsiteX19" fmla="*/ 7030 w 10193"/>
                <a:gd name="connsiteY19" fmla="*/ 4262 h 10043"/>
                <a:gd name="connsiteX20" fmla="*/ 7232 w 10193"/>
                <a:gd name="connsiteY20" fmla="*/ 4108 h 10043"/>
                <a:gd name="connsiteX21" fmla="*/ 7339 w 10193"/>
                <a:gd name="connsiteY21" fmla="*/ 3293 h 10043"/>
                <a:gd name="connsiteX22" fmla="*/ 8600 w 10193"/>
                <a:gd name="connsiteY22" fmla="*/ 3447 h 10043"/>
                <a:gd name="connsiteX23" fmla="*/ 9450 w 10193"/>
                <a:gd name="connsiteY23" fmla="*/ 3228 h 10043"/>
                <a:gd name="connsiteX24" fmla="*/ 8831 w 10193"/>
                <a:gd name="connsiteY24" fmla="*/ 1717 h 10043"/>
                <a:gd name="connsiteX25" fmla="*/ 8192 w 10193"/>
                <a:gd name="connsiteY25" fmla="*/ 1646 h 10043"/>
                <a:gd name="connsiteX26" fmla="*/ 7786 w 10193"/>
                <a:gd name="connsiteY26" fmla="*/ 1056 h 10043"/>
                <a:gd name="connsiteX27" fmla="*/ 7159 w 10193"/>
                <a:gd name="connsiteY27" fmla="*/ 1056 h 10043"/>
                <a:gd name="connsiteX28" fmla="*/ 7621 w 10193"/>
                <a:gd name="connsiteY28" fmla="*/ 2054 h 10043"/>
                <a:gd name="connsiteX29" fmla="*/ 6599 w 10193"/>
                <a:gd name="connsiteY29" fmla="*/ 2128 h 10043"/>
                <a:gd name="connsiteX30" fmla="*/ 5841 w 10193"/>
                <a:gd name="connsiteY30" fmla="*/ 1580 h 10043"/>
                <a:gd name="connsiteX31" fmla="*/ 5948 w 10193"/>
                <a:gd name="connsiteY31" fmla="*/ 985 h 10043"/>
                <a:gd name="connsiteX32" fmla="*/ 6937 w 10193"/>
                <a:gd name="connsiteY32" fmla="*/ 845 h 10043"/>
                <a:gd name="connsiteX33" fmla="*/ 6937 w 10193"/>
                <a:gd name="connsiteY33" fmla="*/ 338 h 10043"/>
                <a:gd name="connsiteX34" fmla="*/ 6587 w 10193"/>
                <a:gd name="connsiteY34" fmla="*/ 184 h 10043"/>
                <a:gd name="connsiteX35" fmla="*/ 5000 w 10193"/>
                <a:gd name="connsiteY35" fmla="*/ 338 h 10043"/>
                <a:gd name="connsiteX36" fmla="*/ 4059 w 10193"/>
                <a:gd name="connsiteY36" fmla="*/ 338 h 10043"/>
                <a:gd name="connsiteX37" fmla="*/ 3194 w 10193"/>
                <a:gd name="connsiteY37" fmla="*/ 0 h 10043"/>
                <a:gd name="connsiteX38" fmla="*/ 2364 w 10193"/>
                <a:gd name="connsiteY38" fmla="*/ 448 h 10043"/>
                <a:gd name="connsiteX39" fmla="*/ 1303 w 10193"/>
                <a:gd name="connsiteY39" fmla="*/ 153 h 10043"/>
                <a:gd name="connsiteX40" fmla="*/ 443 w 10193"/>
                <a:gd name="connsiteY40" fmla="*/ 451 h 10043"/>
                <a:gd name="connsiteX41" fmla="*/ 664 w 10193"/>
                <a:gd name="connsiteY41" fmla="*/ 690 h 10043"/>
                <a:gd name="connsiteX42" fmla="*/ 258 w 10193"/>
                <a:gd name="connsiteY42" fmla="*/ 690 h 10043"/>
                <a:gd name="connsiteX43" fmla="*/ 258 w 10193"/>
                <a:gd name="connsiteY43" fmla="*/ 985 h 10043"/>
                <a:gd name="connsiteX44" fmla="*/ 554 w 10193"/>
                <a:gd name="connsiteY44" fmla="*/ 985 h 10043"/>
                <a:gd name="connsiteX45" fmla="*/ 0 w 10193"/>
                <a:gd name="connsiteY45" fmla="*/ 1224 h 10043"/>
                <a:gd name="connsiteX46" fmla="*/ 203 w 10193"/>
                <a:gd name="connsiteY46" fmla="*/ 1478 h 10043"/>
                <a:gd name="connsiteX47" fmla="*/ 498 w 10193"/>
                <a:gd name="connsiteY47" fmla="*/ 1478 h 10043"/>
                <a:gd name="connsiteX48" fmla="*/ 295 w 10193"/>
                <a:gd name="connsiteY48" fmla="*/ 2082 h 10043"/>
                <a:gd name="connsiteX49" fmla="*/ 627 w 10193"/>
                <a:gd name="connsiteY49" fmla="*/ 1857 h 10043"/>
                <a:gd name="connsiteX50" fmla="*/ 1351 w 10193"/>
                <a:gd name="connsiteY50" fmla="*/ 1190 h 10043"/>
                <a:gd name="connsiteX51" fmla="*/ 2069 w 10193"/>
                <a:gd name="connsiteY51" fmla="*/ 1644 h 10043"/>
                <a:gd name="connsiteX52" fmla="*/ 2503 w 10193"/>
                <a:gd name="connsiteY52" fmla="*/ 2293 h 10043"/>
                <a:gd name="connsiteX53" fmla="*/ 2326 w 10193"/>
                <a:gd name="connsiteY53" fmla="*/ 3498 h 10043"/>
                <a:gd name="connsiteX54" fmla="*/ 3509 w 10193"/>
                <a:gd name="connsiteY54" fmla="*/ 4181 h 10043"/>
                <a:gd name="connsiteX55" fmla="*/ 3549 w 10193"/>
                <a:gd name="connsiteY55" fmla="*/ 5208 h 10043"/>
                <a:gd name="connsiteX56" fmla="*/ 4878 w 10193"/>
                <a:gd name="connsiteY56" fmla="*/ 5218 h 10043"/>
                <a:gd name="connsiteX57" fmla="*/ 5397 w 10193"/>
                <a:gd name="connsiteY57" fmla="*/ 5853 h 10043"/>
                <a:gd name="connsiteX58" fmla="*/ 6439 w 10193"/>
                <a:gd name="connsiteY58" fmla="*/ 6246 h 10043"/>
                <a:gd name="connsiteX59" fmla="*/ 6734 w 10193"/>
                <a:gd name="connsiteY59" fmla="*/ 6246 h 10043"/>
                <a:gd name="connsiteX60" fmla="*/ 6827 w 10193"/>
                <a:gd name="connsiteY60" fmla="*/ 6302 h 10043"/>
                <a:gd name="connsiteX61" fmla="*/ 6642 w 10193"/>
                <a:gd name="connsiteY61" fmla="*/ 6710 h 10043"/>
                <a:gd name="connsiteX62" fmla="*/ 6845 w 10193"/>
                <a:gd name="connsiteY62" fmla="*/ 7469 h 10043"/>
                <a:gd name="connsiteX63" fmla="*/ 6642 w 10193"/>
                <a:gd name="connsiteY63" fmla="*/ 7849 h 10043"/>
                <a:gd name="connsiteX64" fmla="*/ 7232 w 10193"/>
                <a:gd name="connsiteY64" fmla="*/ 8186 h 10043"/>
                <a:gd name="connsiteX65" fmla="*/ 7454 w 10193"/>
                <a:gd name="connsiteY65" fmla="*/ 8440 h 10043"/>
                <a:gd name="connsiteX66" fmla="*/ 6402 w 10193"/>
                <a:gd name="connsiteY66" fmla="*/ 10043 h 10043"/>
                <a:gd name="connsiteX67" fmla="*/ 7841 w 10193"/>
                <a:gd name="connsiteY67" fmla="*/ 9824 h 10043"/>
                <a:gd name="connsiteX68" fmla="*/ 9127 w 10193"/>
                <a:gd name="connsiteY68" fmla="*/ 8975 h 10043"/>
                <a:gd name="connsiteX69" fmla="*/ 9041 w 10193"/>
                <a:gd name="connsiteY69" fmla="*/ 8285 h 10043"/>
                <a:gd name="connsiteX70" fmla="*/ 9649 w 10193"/>
                <a:gd name="connsiteY70" fmla="*/ 8229 h 10043"/>
                <a:gd name="connsiteX71" fmla="*/ 10193 w 10193"/>
                <a:gd name="connsiteY71" fmla="*/ 7047 h 10043"/>
                <a:gd name="connsiteX72" fmla="*/ 9591 w 10193"/>
                <a:gd name="connsiteY72" fmla="*/ 6734 h 10043"/>
                <a:gd name="connsiteX0" fmla="*/ 9591 w 10193"/>
                <a:gd name="connsiteY0" fmla="*/ 6734 h 10190"/>
                <a:gd name="connsiteX1" fmla="*/ 9157 w 10193"/>
                <a:gd name="connsiteY1" fmla="*/ 6386 h 10190"/>
                <a:gd name="connsiteX2" fmla="*/ 9026 w 10193"/>
                <a:gd name="connsiteY2" fmla="*/ 5865 h 10190"/>
                <a:gd name="connsiteX3" fmla="*/ 8103 w 10193"/>
                <a:gd name="connsiteY3" fmla="*/ 5677 h 10190"/>
                <a:gd name="connsiteX4" fmla="*/ 7232 w 10193"/>
                <a:gd name="connsiteY4" fmla="*/ 5824 h 10190"/>
                <a:gd name="connsiteX5" fmla="*/ 7048 w 10193"/>
                <a:gd name="connsiteY5" fmla="*/ 6049 h 10190"/>
                <a:gd name="connsiteX6" fmla="*/ 6734 w 10193"/>
                <a:gd name="connsiteY6" fmla="*/ 5908 h 10190"/>
                <a:gd name="connsiteX7" fmla="*/ 6550 w 10193"/>
                <a:gd name="connsiteY7" fmla="*/ 5584 h 10190"/>
                <a:gd name="connsiteX8" fmla="*/ 6125 w 10193"/>
                <a:gd name="connsiteY8" fmla="*/ 5584 h 10190"/>
                <a:gd name="connsiteX9" fmla="*/ 5884 w 10193"/>
                <a:gd name="connsiteY9" fmla="*/ 5694 h 10190"/>
                <a:gd name="connsiteX10" fmla="*/ 6347 w 10193"/>
                <a:gd name="connsiteY10" fmla="*/ 5050 h 10190"/>
                <a:gd name="connsiteX11" fmla="*/ 5849 w 10193"/>
                <a:gd name="connsiteY11" fmla="*/ 4866 h 10190"/>
                <a:gd name="connsiteX12" fmla="*/ 5572 w 10193"/>
                <a:gd name="connsiteY12" fmla="*/ 5275 h 10190"/>
                <a:gd name="connsiteX13" fmla="*/ 5314 w 10193"/>
                <a:gd name="connsiteY13" fmla="*/ 5134 h 10190"/>
                <a:gd name="connsiteX14" fmla="*/ 5169 w 10193"/>
                <a:gd name="connsiteY14" fmla="*/ 4802 h 10190"/>
                <a:gd name="connsiteX15" fmla="*/ 5314 w 10193"/>
                <a:gd name="connsiteY15" fmla="*/ 4445 h 10190"/>
                <a:gd name="connsiteX16" fmla="*/ 6313 w 10193"/>
                <a:gd name="connsiteY16" fmla="*/ 4013 h 10190"/>
                <a:gd name="connsiteX17" fmla="*/ 6679 w 10193"/>
                <a:gd name="connsiteY17" fmla="*/ 4839 h 10190"/>
                <a:gd name="connsiteX18" fmla="*/ 7030 w 10193"/>
                <a:gd name="connsiteY18" fmla="*/ 4642 h 10190"/>
                <a:gd name="connsiteX19" fmla="*/ 7030 w 10193"/>
                <a:gd name="connsiteY19" fmla="*/ 4262 h 10190"/>
                <a:gd name="connsiteX20" fmla="*/ 7232 w 10193"/>
                <a:gd name="connsiteY20" fmla="*/ 4108 h 10190"/>
                <a:gd name="connsiteX21" fmla="*/ 7339 w 10193"/>
                <a:gd name="connsiteY21" fmla="*/ 3293 h 10190"/>
                <a:gd name="connsiteX22" fmla="*/ 8600 w 10193"/>
                <a:gd name="connsiteY22" fmla="*/ 3447 h 10190"/>
                <a:gd name="connsiteX23" fmla="*/ 9450 w 10193"/>
                <a:gd name="connsiteY23" fmla="*/ 3228 h 10190"/>
                <a:gd name="connsiteX24" fmla="*/ 8831 w 10193"/>
                <a:gd name="connsiteY24" fmla="*/ 1717 h 10190"/>
                <a:gd name="connsiteX25" fmla="*/ 8192 w 10193"/>
                <a:gd name="connsiteY25" fmla="*/ 1646 h 10190"/>
                <a:gd name="connsiteX26" fmla="*/ 7786 w 10193"/>
                <a:gd name="connsiteY26" fmla="*/ 1056 h 10190"/>
                <a:gd name="connsiteX27" fmla="*/ 7159 w 10193"/>
                <a:gd name="connsiteY27" fmla="*/ 1056 h 10190"/>
                <a:gd name="connsiteX28" fmla="*/ 7621 w 10193"/>
                <a:gd name="connsiteY28" fmla="*/ 2054 h 10190"/>
                <a:gd name="connsiteX29" fmla="*/ 6599 w 10193"/>
                <a:gd name="connsiteY29" fmla="*/ 2128 h 10190"/>
                <a:gd name="connsiteX30" fmla="*/ 5841 w 10193"/>
                <a:gd name="connsiteY30" fmla="*/ 1580 h 10190"/>
                <a:gd name="connsiteX31" fmla="*/ 5948 w 10193"/>
                <a:gd name="connsiteY31" fmla="*/ 985 h 10190"/>
                <a:gd name="connsiteX32" fmla="*/ 6937 w 10193"/>
                <a:gd name="connsiteY32" fmla="*/ 845 h 10190"/>
                <a:gd name="connsiteX33" fmla="*/ 6937 w 10193"/>
                <a:gd name="connsiteY33" fmla="*/ 338 h 10190"/>
                <a:gd name="connsiteX34" fmla="*/ 6587 w 10193"/>
                <a:gd name="connsiteY34" fmla="*/ 184 h 10190"/>
                <a:gd name="connsiteX35" fmla="*/ 5000 w 10193"/>
                <a:gd name="connsiteY35" fmla="*/ 338 h 10190"/>
                <a:gd name="connsiteX36" fmla="*/ 4059 w 10193"/>
                <a:gd name="connsiteY36" fmla="*/ 338 h 10190"/>
                <a:gd name="connsiteX37" fmla="*/ 3194 w 10193"/>
                <a:gd name="connsiteY37" fmla="*/ 0 h 10190"/>
                <a:gd name="connsiteX38" fmla="*/ 2364 w 10193"/>
                <a:gd name="connsiteY38" fmla="*/ 448 h 10190"/>
                <a:gd name="connsiteX39" fmla="*/ 1303 w 10193"/>
                <a:gd name="connsiteY39" fmla="*/ 153 h 10190"/>
                <a:gd name="connsiteX40" fmla="*/ 443 w 10193"/>
                <a:gd name="connsiteY40" fmla="*/ 451 h 10190"/>
                <a:gd name="connsiteX41" fmla="*/ 664 w 10193"/>
                <a:gd name="connsiteY41" fmla="*/ 690 h 10190"/>
                <a:gd name="connsiteX42" fmla="*/ 258 w 10193"/>
                <a:gd name="connsiteY42" fmla="*/ 690 h 10190"/>
                <a:gd name="connsiteX43" fmla="*/ 258 w 10193"/>
                <a:gd name="connsiteY43" fmla="*/ 985 h 10190"/>
                <a:gd name="connsiteX44" fmla="*/ 554 w 10193"/>
                <a:gd name="connsiteY44" fmla="*/ 985 h 10190"/>
                <a:gd name="connsiteX45" fmla="*/ 0 w 10193"/>
                <a:gd name="connsiteY45" fmla="*/ 1224 h 10190"/>
                <a:gd name="connsiteX46" fmla="*/ 203 w 10193"/>
                <a:gd name="connsiteY46" fmla="*/ 1478 h 10190"/>
                <a:gd name="connsiteX47" fmla="*/ 498 w 10193"/>
                <a:gd name="connsiteY47" fmla="*/ 1478 h 10190"/>
                <a:gd name="connsiteX48" fmla="*/ 295 w 10193"/>
                <a:gd name="connsiteY48" fmla="*/ 2082 h 10190"/>
                <a:gd name="connsiteX49" fmla="*/ 627 w 10193"/>
                <a:gd name="connsiteY49" fmla="*/ 1857 h 10190"/>
                <a:gd name="connsiteX50" fmla="*/ 1351 w 10193"/>
                <a:gd name="connsiteY50" fmla="*/ 1190 h 10190"/>
                <a:gd name="connsiteX51" fmla="*/ 2069 w 10193"/>
                <a:gd name="connsiteY51" fmla="*/ 1644 h 10190"/>
                <a:gd name="connsiteX52" fmla="*/ 2503 w 10193"/>
                <a:gd name="connsiteY52" fmla="*/ 2293 h 10190"/>
                <a:gd name="connsiteX53" fmla="*/ 2326 w 10193"/>
                <a:gd name="connsiteY53" fmla="*/ 3498 h 10190"/>
                <a:gd name="connsiteX54" fmla="*/ 3509 w 10193"/>
                <a:gd name="connsiteY54" fmla="*/ 4181 h 10190"/>
                <a:gd name="connsiteX55" fmla="*/ 3549 w 10193"/>
                <a:gd name="connsiteY55" fmla="*/ 5208 h 10190"/>
                <a:gd name="connsiteX56" fmla="*/ 4878 w 10193"/>
                <a:gd name="connsiteY56" fmla="*/ 5218 h 10190"/>
                <a:gd name="connsiteX57" fmla="*/ 5397 w 10193"/>
                <a:gd name="connsiteY57" fmla="*/ 5853 h 10190"/>
                <a:gd name="connsiteX58" fmla="*/ 6439 w 10193"/>
                <a:gd name="connsiteY58" fmla="*/ 6246 h 10190"/>
                <a:gd name="connsiteX59" fmla="*/ 6734 w 10193"/>
                <a:gd name="connsiteY59" fmla="*/ 6246 h 10190"/>
                <a:gd name="connsiteX60" fmla="*/ 6827 w 10193"/>
                <a:gd name="connsiteY60" fmla="*/ 6302 h 10190"/>
                <a:gd name="connsiteX61" fmla="*/ 6642 w 10193"/>
                <a:gd name="connsiteY61" fmla="*/ 6710 h 10190"/>
                <a:gd name="connsiteX62" fmla="*/ 6845 w 10193"/>
                <a:gd name="connsiteY62" fmla="*/ 7469 h 10190"/>
                <a:gd name="connsiteX63" fmla="*/ 6642 w 10193"/>
                <a:gd name="connsiteY63" fmla="*/ 7849 h 10190"/>
                <a:gd name="connsiteX64" fmla="*/ 7232 w 10193"/>
                <a:gd name="connsiteY64" fmla="*/ 8186 h 10190"/>
                <a:gd name="connsiteX65" fmla="*/ 7454 w 10193"/>
                <a:gd name="connsiteY65" fmla="*/ 8440 h 10190"/>
                <a:gd name="connsiteX66" fmla="*/ 6113 w 10193"/>
                <a:gd name="connsiteY66" fmla="*/ 10190 h 10190"/>
                <a:gd name="connsiteX67" fmla="*/ 7841 w 10193"/>
                <a:gd name="connsiteY67" fmla="*/ 9824 h 10190"/>
                <a:gd name="connsiteX68" fmla="*/ 9127 w 10193"/>
                <a:gd name="connsiteY68" fmla="*/ 8975 h 10190"/>
                <a:gd name="connsiteX69" fmla="*/ 9041 w 10193"/>
                <a:gd name="connsiteY69" fmla="*/ 8285 h 10190"/>
                <a:gd name="connsiteX70" fmla="*/ 9649 w 10193"/>
                <a:gd name="connsiteY70" fmla="*/ 8229 h 10190"/>
                <a:gd name="connsiteX71" fmla="*/ 10193 w 10193"/>
                <a:gd name="connsiteY71" fmla="*/ 7047 h 10190"/>
                <a:gd name="connsiteX72" fmla="*/ 9591 w 10193"/>
                <a:gd name="connsiteY72" fmla="*/ 6734 h 10190"/>
                <a:gd name="connsiteX0" fmla="*/ 9591 w 10193"/>
                <a:gd name="connsiteY0" fmla="*/ 6734 h 10190"/>
                <a:gd name="connsiteX1" fmla="*/ 9157 w 10193"/>
                <a:gd name="connsiteY1" fmla="*/ 6386 h 10190"/>
                <a:gd name="connsiteX2" fmla="*/ 9026 w 10193"/>
                <a:gd name="connsiteY2" fmla="*/ 5865 h 10190"/>
                <a:gd name="connsiteX3" fmla="*/ 8103 w 10193"/>
                <a:gd name="connsiteY3" fmla="*/ 5677 h 10190"/>
                <a:gd name="connsiteX4" fmla="*/ 7232 w 10193"/>
                <a:gd name="connsiteY4" fmla="*/ 5824 h 10190"/>
                <a:gd name="connsiteX5" fmla="*/ 7048 w 10193"/>
                <a:gd name="connsiteY5" fmla="*/ 6049 h 10190"/>
                <a:gd name="connsiteX6" fmla="*/ 6734 w 10193"/>
                <a:gd name="connsiteY6" fmla="*/ 5908 h 10190"/>
                <a:gd name="connsiteX7" fmla="*/ 6550 w 10193"/>
                <a:gd name="connsiteY7" fmla="*/ 5584 h 10190"/>
                <a:gd name="connsiteX8" fmla="*/ 6125 w 10193"/>
                <a:gd name="connsiteY8" fmla="*/ 5584 h 10190"/>
                <a:gd name="connsiteX9" fmla="*/ 5884 w 10193"/>
                <a:gd name="connsiteY9" fmla="*/ 5694 h 10190"/>
                <a:gd name="connsiteX10" fmla="*/ 6347 w 10193"/>
                <a:gd name="connsiteY10" fmla="*/ 5050 h 10190"/>
                <a:gd name="connsiteX11" fmla="*/ 5849 w 10193"/>
                <a:gd name="connsiteY11" fmla="*/ 4866 h 10190"/>
                <a:gd name="connsiteX12" fmla="*/ 5572 w 10193"/>
                <a:gd name="connsiteY12" fmla="*/ 5275 h 10190"/>
                <a:gd name="connsiteX13" fmla="*/ 5314 w 10193"/>
                <a:gd name="connsiteY13" fmla="*/ 5134 h 10190"/>
                <a:gd name="connsiteX14" fmla="*/ 5169 w 10193"/>
                <a:gd name="connsiteY14" fmla="*/ 4802 h 10190"/>
                <a:gd name="connsiteX15" fmla="*/ 5314 w 10193"/>
                <a:gd name="connsiteY15" fmla="*/ 4445 h 10190"/>
                <a:gd name="connsiteX16" fmla="*/ 6313 w 10193"/>
                <a:gd name="connsiteY16" fmla="*/ 4013 h 10190"/>
                <a:gd name="connsiteX17" fmla="*/ 6679 w 10193"/>
                <a:gd name="connsiteY17" fmla="*/ 4839 h 10190"/>
                <a:gd name="connsiteX18" fmla="*/ 7030 w 10193"/>
                <a:gd name="connsiteY18" fmla="*/ 4642 h 10190"/>
                <a:gd name="connsiteX19" fmla="*/ 7030 w 10193"/>
                <a:gd name="connsiteY19" fmla="*/ 4262 h 10190"/>
                <a:gd name="connsiteX20" fmla="*/ 7232 w 10193"/>
                <a:gd name="connsiteY20" fmla="*/ 4108 h 10190"/>
                <a:gd name="connsiteX21" fmla="*/ 7339 w 10193"/>
                <a:gd name="connsiteY21" fmla="*/ 3293 h 10190"/>
                <a:gd name="connsiteX22" fmla="*/ 8600 w 10193"/>
                <a:gd name="connsiteY22" fmla="*/ 3447 h 10190"/>
                <a:gd name="connsiteX23" fmla="*/ 9450 w 10193"/>
                <a:gd name="connsiteY23" fmla="*/ 3228 h 10190"/>
                <a:gd name="connsiteX24" fmla="*/ 8831 w 10193"/>
                <a:gd name="connsiteY24" fmla="*/ 1717 h 10190"/>
                <a:gd name="connsiteX25" fmla="*/ 8192 w 10193"/>
                <a:gd name="connsiteY25" fmla="*/ 1646 h 10190"/>
                <a:gd name="connsiteX26" fmla="*/ 7786 w 10193"/>
                <a:gd name="connsiteY26" fmla="*/ 1056 h 10190"/>
                <a:gd name="connsiteX27" fmla="*/ 7159 w 10193"/>
                <a:gd name="connsiteY27" fmla="*/ 1056 h 10190"/>
                <a:gd name="connsiteX28" fmla="*/ 7621 w 10193"/>
                <a:gd name="connsiteY28" fmla="*/ 2054 h 10190"/>
                <a:gd name="connsiteX29" fmla="*/ 6599 w 10193"/>
                <a:gd name="connsiteY29" fmla="*/ 2128 h 10190"/>
                <a:gd name="connsiteX30" fmla="*/ 5841 w 10193"/>
                <a:gd name="connsiteY30" fmla="*/ 1580 h 10190"/>
                <a:gd name="connsiteX31" fmla="*/ 5948 w 10193"/>
                <a:gd name="connsiteY31" fmla="*/ 985 h 10190"/>
                <a:gd name="connsiteX32" fmla="*/ 6937 w 10193"/>
                <a:gd name="connsiteY32" fmla="*/ 845 h 10190"/>
                <a:gd name="connsiteX33" fmla="*/ 6937 w 10193"/>
                <a:gd name="connsiteY33" fmla="*/ 338 h 10190"/>
                <a:gd name="connsiteX34" fmla="*/ 6587 w 10193"/>
                <a:gd name="connsiteY34" fmla="*/ 184 h 10190"/>
                <a:gd name="connsiteX35" fmla="*/ 5000 w 10193"/>
                <a:gd name="connsiteY35" fmla="*/ 338 h 10190"/>
                <a:gd name="connsiteX36" fmla="*/ 4059 w 10193"/>
                <a:gd name="connsiteY36" fmla="*/ 338 h 10190"/>
                <a:gd name="connsiteX37" fmla="*/ 3194 w 10193"/>
                <a:gd name="connsiteY37" fmla="*/ 0 h 10190"/>
                <a:gd name="connsiteX38" fmla="*/ 2364 w 10193"/>
                <a:gd name="connsiteY38" fmla="*/ 448 h 10190"/>
                <a:gd name="connsiteX39" fmla="*/ 1303 w 10193"/>
                <a:gd name="connsiteY39" fmla="*/ 153 h 10190"/>
                <a:gd name="connsiteX40" fmla="*/ 443 w 10193"/>
                <a:gd name="connsiteY40" fmla="*/ 451 h 10190"/>
                <a:gd name="connsiteX41" fmla="*/ 664 w 10193"/>
                <a:gd name="connsiteY41" fmla="*/ 690 h 10190"/>
                <a:gd name="connsiteX42" fmla="*/ 258 w 10193"/>
                <a:gd name="connsiteY42" fmla="*/ 690 h 10190"/>
                <a:gd name="connsiteX43" fmla="*/ 258 w 10193"/>
                <a:gd name="connsiteY43" fmla="*/ 985 h 10190"/>
                <a:gd name="connsiteX44" fmla="*/ 554 w 10193"/>
                <a:gd name="connsiteY44" fmla="*/ 985 h 10190"/>
                <a:gd name="connsiteX45" fmla="*/ 0 w 10193"/>
                <a:gd name="connsiteY45" fmla="*/ 1224 h 10190"/>
                <a:gd name="connsiteX46" fmla="*/ 203 w 10193"/>
                <a:gd name="connsiteY46" fmla="*/ 1478 h 10190"/>
                <a:gd name="connsiteX47" fmla="*/ 498 w 10193"/>
                <a:gd name="connsiteY47" fmla="*/ 1478 h 10190"/>
                <a:gd name="connsiteX48" fmla="*/ 295 w 10193"/>
                <a:gd name="connsiteY48" fmla="*/ 2082 h 10190"/>
                <a:gd name="connsiteX49" fmla="*/ 627 w 10193"/>
                <a:gd name="connsiteY49" fmla="*/ 1857 h 10190"/>
                <a:gd name="connsiteX50" fmla="*/ 1351 w 10193"/>
                <a:gd name="connsiteY50" fmla="*/ 1190 h 10190"/>
                <a:gd name="connsiteX51" fmla="*/ 2069 w 10193"/>
                <a:gd name="connsiteY51" fmla="*/ 1644 h 10190"/>
                <a:gd name="connsiteX52" fmla="*/ 2503 w 10193"/>
                <a:gd name="connsiteY52" fmla="*/ 2293 h 10190"/>
                <a:gd name="connsiteX53" fmla="*/ 2326 w 10193"/>
                <a:gd name="connsiteY53" fmla="*/ 3498 h 10190"/>
                <a:gd name="connsiteX54" fmla="*/ 3509 w 10193"/>
                <a:gd name="connsiteY54" fmla="*/ 4181 h 10190"/>
                <a:gd name="connsiteX55" fmla="*/ 3549 w 10193"/>
                <a:gd name="connsiteY55" fmla="*/ 5208 h 10190"/>
                <a:gd name="connsiteX56" fmla="*/ 4878 w 10193"/>
                <a:gd name="connsiteY56" fmla="*/ 5218 h 10190"/>
                <a:gd name="connsiteX57" fmla="*/ 5397 w 10193"/>
                <a:gd name="connsiteY57" fmla="*/ 5853 h 10190"/>
                <a:gd name="connsiteX58" fmla="*/ 6439 w 10193"/>
                <a:gd name="connsiteY58" fmla="*/ 6246 h 10190"/>
                <a:gd name="connsiteX59" fmla="*/ 6734 w 10193"/>
                <a:gd name="connsiteY59" fmla="*/ 6246 h 10190"/>
                <a:gd name="connsiteX60" fmla="*/ 6827 w 10193"/>
                <a:gd name="connsiteY60" fmla="*/ 6302 h 10190"/>
                <a:gd name="connsiteX61" fmla="*/ 6642 w 10193"/>
                <a:gd name="connsiteY61" fmla="*/ 6710 h 10190"/>
                <a:gd name="connsiteX62" fmla="*/ 6845 w 10193"/>
                <a:gd name="connsiteY62" fmla="*/ 7469 h 10190"/>
                <a:gd name="connsiteX63" fmla="*/ 6642 w 10193"/>
                <a:gd name="connsiteY63" fmla="*/ 7849 h 10190"/>
                <a:gd name="connsiteX64" fmla="*/ 7232 w 10193"/>
                <a:gd name="connsiteY64" fmla="*/ 8186 h 10190"/>
                <a:gd name="connsiteX65" fmla="*/ 7647 w 10193"/>
                <a:gd name="connsiteY65" fmla="*/ 8550 h 10190"/>
                <a:gd name="connsiteX66" fmla="*/ 6113 w 10193"/>
                <a:gd name="connsiteY66" fmla="*/ 10190 h 10190"/>
                <a:gd name="connsiteX67" fmla="*/ 7841 w 10193"/>
                <a:gd name="connsiteY67" fmla="*/ 9824 h 10190"/>
                <a:gd name="connsiteX68" fmla="*/ 9127 w 10193"/>
                <a:gd name="connsiteY68" fmla="*/ 8975 h 10190"/>
                <a:gd name="connsiteX69" fmla="*/ 9041 w 10193"/>
                <a:gd name="connsiteY69" fmla="*/ 8285 h 10190"/>
                <a:gd name="connsiteX70" fmla="*/ 9649 w 10193"/>
                <a:gd name="connsiteY70" fmla="*/ 8229 h 10190"/>
                <a:gd name="connsiteX71" fmla="*/ 10193 w 10193"/>
                <a:gd name="connsiteY71" fmla="*/ 7047 h 10190"/>
                <a:gd name="connsiteX72" fmla="*/ 9591 w 10193"/>
                <a:gd name="connsiteY72" fmla="*/ 6734 h 10190"/>
                <a:gd name="connsiteX0" fmla="*/ 9591 w 10193"/>
                <a:gd name="connsiteY0" fmla="*/ 6734 h 10190"/>
                <a:gd name="connsiteX1" fmla="*/ 9157 w 10193"/>
                <a:gd name="connsiteY1" fmla="*/ 6386 h 10190"/>
                <a:gd name="connsiteX2" fmla="*/ 9026 w 10193"/>
                <a:gd name="connsiteY2" fmla="*/ 5865 h 10190"/>
                <a:gd name="connsiteX3" fmla="*/ 8103 w 10193"/>
                <a:gd name="connsiteY3" fmla="*/ 5677 h 10190"/>
                <a:gd name="connsiteX4" fmla="*/ 7232 w 10193"/>
                <a:gd name="connsiteY4" fmla="*/ 5824 h 10190"/>
                <a:gd name="connsiteX5" fmla="*/ 7048 w 10193"/>
                <a:gd name="connsiteY5" fmla="*/ 6049 h 10190"/>
                <a:gd name="connsiteX6" fmla="*/ 6734 w 10193"/>
                <a:gd name="connsiteY6" fmla="*/ 5908 h 10190"/>
                <a:gd name="connsiteX7" fmla="*/ 6550 w 10193"/>
                <a:gd name="connsiteY7" fmla="*/ 5584 h 10190"/>
                <a:gd name="connsiteX8" fmla="*/ 6125 w 10193"/>
                <a:gd name="connsiteY8" fmla="*/ 5584 h 10190"/>
                <a:gd name="connsiteX9" fmla="*/ 5884 w 10193"/>
                <a:gd name="connsiteY9" fmla="*/ 5694 h 10190"/>
                <a:gd name="connsiteX10" fmla="*/ 6347 w 10193"/>
                <a:gd name="connsiteY10" fmla="*/ 5050 h 10190"/>
                <a:gd name="connsiteX11" fmla="*/ 5849 w 10193"/>
                <a:gd name="connsiteY11" fmla="*/ 4866 h 10190"/>
                <a:gd name="connsiteX12" fmla="*/ 5572 w 10193"/>
                <a:gd name="connsiteY12" fmla="*/ 5275 h 10190"/>
                <a:gd name="connsiteX13" fmla="*/ 5314 w 10193"/>
                <a:gd name="connsiteY13" fmla="*/ 5134 h 10190"/>
                <a:gd name="connsiteX14" fmla="*/ 5169 w 10193"/>
                <a:gd name="connsiteY14" fmla="*/ 4802 h 10190"/>
                <a:gd name="connsiteX15" fmla="*/ 5314 w 10193"/>
                <a:gd name="connsiteY15" fmla="*/ 4445 h 10190"/>
                <a:gd name="connsiteX16" fmla="*/ 6313 w 10193"/>
                <a:gd name="connsiteY16" fmla="*/ 4013 h 10190"/>
                <a:gd name="connsiteX17" fmla="*/ 6679 w 10193"/>
                <a:gd name="connsiteY17" fmla="*/ 4839 h 10190"/>
                <a:gd name="connsiteX18" fmla="*/ 7030 w 10193"/>
                <a:gd name="connsiteY18" fmla="*/ 4642 h 10190"/>
                <a:gd name="connsiteX19" fmla="*/ 7030 w 10193"/>
                <a:gd name="connsiteY19" fmla="*/ 4262 h 10190"/>
                <a:gd name="connsiteX20" fmla="*/ 7232 w 10193"/>
                <a:gd name="connsiteY20" fmla="*/ 4108 h 10190"/>
                <a:gd name="connsiteX21" fmla="*/ 7339 w 10193"/>
                <a:gd name="connsiteY21" fmla="*/ 3293 h 10190"/>
                <a:gd name="connsiteX22" fmla="*/ 8600 w 10193"/>
                <a:gd name="connsiteY22" fmla="*/ 3447 h 10190"/>
                <a:gd name="connsiteX23" fmla="*/ 9450 w 10193"/>
                <a:gd name="connsiteY23" fmla="*/ 3228 h 10190"/>
                <a:gd name="connsiteX24" fmla="*/ 8831 w 10193"/>
                <a:gd name="connsiteY24" fmla="*/ 1717 h 10190"/>
                <a:gd name="connsiteX25" fmla="*/ 8192 w 10193"/>
                <a:gd name="connsiteY25" fmla="*/ 1646 h 10190"/>
                <a:gd name="connsiteX26" fmla="*/ 7786 w 10193"/>
                <a:gd name="connsiteY26" fmla="*/ 1056 h 10190"/>
                <a:gd name="connsiteX27" fmla="*/ 7159 w 10193"/>
                <a:gd name="connsiteY27" fmla="*/ 1056 h 10190"/>
                <a:gd name="connsiteX28" fmla="*/ 7621 w 10193"/>
                <a:gd name="connsiteY28" fmla="*/ 2054 h 10190"/>
                <a:gd name="connsiteX29" fmla="*/ 6599 w 10193"/>
                <a:gd name="connsiteY29" fmla="*/ 2128 h 10190"/>
                <a:gd name="connsiteX30" fmla="*/ 5841 w 10193"/>
                <a:gd name="connsiteY30" fmla="*/ 1580 h 10190"/>
                <a:gd name="connsiteX31" fmla="*/ 5948 w 10193"/>
                <a:gd name="connsiteY31" fmla="*/ 985 h 10190"/>
                <a:gd name="connsiteX32" fmla="*/ 6937 w 10193"/>
                <a:gd name="connsiteY32" fmla="*/ 845 h 10190"/>
                <a:gd name="connsiteX33" fmla="*/ 6937 w 10193"/>
                <a:gd name="connsiteY33" fmla="*/ 338 h 10190"/>
                <a:gd name="connsiteX34" fmla="*/ 6587 w 10193"/>
                <a:gd name="connsiteY34" fmla="*/ 184 h 10190"/>
                <a:gd name="connsiteX35" fmla="*/ 5000 w 10193"/>
                <a:gd name="connsiteY35" fmla="*/ 338 h 10190"/>
                <a:gd name="connsiteX36" fmla="*/ 4059 w 10193"/>
                <a:gd name="connsiteY36" fmla="*/ 338 h 10190"/>
                <a:gd name="connsiteX37" fmla="*/ 3194 w 10193"/>
                <a:gd name="connsiteY37" fmla="*/ 0 h 10190"/>
                <a:gd name="connsiteX38" fmla="*/ 2364 w 10193"/>
                <a:gd name="connsiteY38" fmla="*/ 448 h 10190"/>
                <a:gd name="connsiteX39" fmla="*/ 1303 w 10193"/>
                <a:gd name="connsiteY39" fmla="*/ 153 h 10190"/>
                <a:gd name="connsiteX40" fmla="*/ 443 w 10193"/>
                <a:gd name="connsiteY40" fmla="*/ 451 h 10190"/>
                <a:gd name="connsiteX41" fmla="*/ 664 w 10193"/>
                <a:gd name="connsiteY41" fmla="*/ 690 h 10190"/>
                <a:gd name="connsiteX42" fmla="*/ 258 w 10193"/>
                <a:gd name="connsiteY42" fmla="*/ 690 h 10190"/>
                <a:gd name="connsiteX43" fmla="*/ 258 w 10193"/>
                <a:gd name="connsiteY43" fmla="*/ 985 h 10190"/>
                <a:gd name="connsiteX44" fmla="*/ 554 w 10193"/>
                <a:gd name="connsiteY44" fmla="*/ 985 h 10190"/>
                <a:gd name="connsiteX45" fmla="*/ 0 w 10193"/>
                <a:gd name="connsiteY45" fmla="*/ 1224 h 10190"/>
                <a:gd name="connsiteX46" fmla="*/ 203 w 10193"/>
                <a:gd name="connsiteY46" fmla="*/ 1478 h 10190"/>
                <a:gd name="connsiteX47" fmla="*/ 498 w 10193"/>
                <a:gd name="connsiteY47" fmla="*/ 1478 h 10190"/>
                <a:gd name="connsiteX48" fmla="*/ 295 w 10193"/>
                <a:gd name="connsiteY48" fmla="*/ 2082 h 10190"/>
                <a:gd name="connsiteX49" fmla="*/ 627 w 10193"/>
                <a:gd name="connsiteY49" fmla="*/ 1857 h 10190"/>
                <a:gd name="connsiteX50" fmla="*/ 1351 w 10193"/>
                <a:gd name="connsiteY50" fmla="*/ 1190 h 10190"/>
                <a:gd name="connsiteX51" fmla="*/ 2069 w 10193"/>
                <a:gd name="connsiteY51" fmla="*/ 1644 h 10190"/>
                <a:gd name="connsiteX52" fmla="*/ 2503 w 10193"/>
                <a:gd name="connsiteY52" fmla="*/ 2293 h 10190"/>
                <a:gd name="connsiteX53" fmla="*/ 2326 w 10193"/>
                <a:gd name="connsiteY53" fmla="*/ 3498 h 10190"/>
                <a:gd name="connsiteX54" fmla="*/ 3509 w 10193"/>
                <a:gd name="connsiteY54" fmla="*/ 4181 h 10190"/>
                <a:gd name="connsiteX55" fmla="*/ 3549 w 10193"/>
                <a:gd name="connsiteY55" fmla="*/ 5208 h 10190"/>
                <a:gd name="connsiteX56" fmla="*/ 4878 w 10193"/>
                <a:gd name="connsiteY56" fmla="*/ 5218 h 10190"/>
                <a:gd name="connsiteX57" fmla="*/ 5397 w 10193"/>
                <a:gd name="connsiteY57" fmla="*/ 5853 h 10190"/>
                <a:gd name="connsiteX58" fmla="*/ 6439 w 10193"/>
                <a:gd name="connsiteY58" fmla="*/ 6246 h 10190"/>
                <a:gd name="connsiteX59" fmla="*/ 6734 w 10193"/>
                <a:gd name="connsiteY59" fmla="*/ 6246 h 10190"/>
                <a:gd name="connsiteX60" fmla="*/ 6827 w 10193"/>
                <a:gd name="connsiteY60" fmla="*/ 6302 h 10190"/>
                <a:gd name="connsiteX61" fmla="*/ 6642 w 10193"/>
                <a:gd name="connsiteY61" fmla="*/ 6710 h 10190"/>
                <a:gd name="connsiteX62" fmla="*/ 6845 w 10193"/>
                <a:gd name="connsiteY62" fmla="*/ 7469 h 10190"/>
                <a:gd name="connsiteX63" fmla="*/ 6642 w 10193"/>
                <a:gd name="connsiteY63" fmla="*/ 7849 h 10190"/>
                <a:gd name="connsiteX64" fmla="*/ 7232 w 10193"/>
                <a:gd name="connsiteY64" fmla="*/ 8039 h 10190"/>
                <a:gd name="connsiteX65" fmla="*/ 7647 w 10193"/>
                <a:gd name="connsiteY65" fmla="*/ 8550 h 10190"/>
                <a:gd name="connsiteX66" fmla="*/ 6113 w 10193"/>
                <a:gd name="connsiteY66" fmla="*/ 10190 h 10190"/>
                <a:gd name="connsiteX67" fmla="*/ 7841 w 10193"/>
                <a:gd name="connsiteY67" fmla="*/ 9824 h 10190"/>
                <a:gd name="connsiteX68" fmla="*/ 9127 w 10193"/>
                <a:gd name="connsiteY68" fmla="*/ 8975 h 10190"/>
                <a:gd name="connsiteX69" fmla="*/ 9041 w 10193"/>
                <a:gd name="connsiteY69" fmla="*/ 8285 h 10190"/>
                <a:gd name="connsiteX70" fmla="*/ 9649 w 10193"/>
                <a:gd name="connsiteY70" fmla="*/ 8229 h 10190"/>
                <a:gd name="connsiteX71" fmla="*/ 10193 w 10193"/>
                <a:gd name="connsiteY71" fmla="*/ 7047 h 10190"/>
                <a:gd name="connsiteX72" fmla="*/ 9591 w 10193"/>
                <a:gd name="connsiteY72" fmla="*/ 6734 h 10190"/>
                <a:gd name="connsiteX0" fmla="*/ 9591 w 10193"/>
                <a:gd name="connsiteY0" fmla="*/ 6734 h 10190"/>
                <a:gd name="connsiteX1" fmla="*/ 9157 w 10193"/>
                <a:gd name="connsiteY1" fmla="*/ 6386 h 10190"/>
                <a:gd name="connsiteX2" fmla="*/ 9026 w 10193"/>
                <a:gd name="connsiteY2" fmla="*/ 5865 h 10190"/>
                <a:gd name="connsiteX3" fmla="*/ 8103 w 10193"/>
                <a:gd name="connsiteY3" fmla="*/ 5677 h 10190"/>
                <a:gd name="connsiteX4" fmla="*/ 7232 w 10193"/>
                <a:gd name="connsiteY4" fmla="*/ 5824 h 10190"/>
                <a:gd name="connsiteX5" fmla="*/ 7048 w 10193"/>
                <a:gd name="connsiteY5" fmla="*/ 6049 h 10190"/>
                <a:gd name="connsiteX6" fmla="*/ 6734 w 10193"/>
                <a:gd name="connsiteY6" fmla="*/ 5908 h 10190"/>
                <a:gd name="connsiteX7" fmla="*/ 6550 w 10193"/>
                <a:gd name="connsiteY7" fmla="*/ 5584 h 10190"/>
                <a:gd name="connsiteX8" fmla="*/ 6125 w 10193"/>
                <a:gd name="connsiteY8" fmla="*/ 5584 h 10190"/>
                <a:gd name="connsiteX9" fmla="*/ 5884 w 10193"/>
                <a:gd name="connsiteY9" fmla="*/ 5694 h 10190"/>
                <a:gd name="connsiteX10" fmla="*/ 6347 w 10193"/>
                <a:gd name="connsiteY10" fmla="*/ 5050 h 10190"/>
                <a:gd name="connsiteX11" fmla="*/ 5849 w 10193"/>
                <a:gd name="connsiteY11" fmla="*/ 4866 h 10190"/>
                <a:gd name="connsiteX12" fmla="*/ 5572 w 10193"/>
                <a:gd name="connsiteY12" fmla="*/ 5275 h 10190"/>
                <a:gd name="connsiteX13" fmla="*/ 5314 w 10193"/>
                <a:gd name="connsiteY13" fmla="*/ 5134 h 10190"/>
                <a:gd name="connsiteX14" fmla="*/ 5169 w 10193"/>
                <a:gd name="connsiteY14" fmla="*/ 4802 h 10190"/>
                <a:gd name="connsiteX15" fmla="*/ 5314 w 10193"/>
                <a:gd name="connsiteY15" fmla="*/ 4445 h 10190"/>
                <a:gd name="connsiteX16" fmla="*/ 6313 w 10193"/>
                <a:gd name="connsiteY16" fmla="*/ 4013 h 10190"/>
                <a:gd name="connsiteX17" fmla="*/ 6679 w 10193"/>
                <a:gd name="connsiteY17" fmla="*/ 4839 h 10190"/>
                <a:gd name="connsiteX18" fmla="*/ 7030 w 10193"/>
                <a:gd name="connsiteY18" fmla="*/ 4642 h 10190"/>
                <a:gd name="connsiteX19" fmla="*/ 7030 w 10193"/>
                <a:gd name="connsiteY19" fmla="*/ 4262 h 10190"/>
                <a:gd name="connsiteX20" fmla="*/ 7232 w 10193"/>
                <a:gd name="connsiteY20" fmla="*/ 4108 h 10190"/>
                <a:gd name="connsiteX21" fmla="*/ 7339 w 10193"/>
                <a:gd name="connsiteY21" fmla="*/ 3293 h 10190"/>
                <a:gd name="connsiteX22" fmla="*/ 8600 w 10193"/>
                <a:gd name="connsiteY22" fmla="*/ 3447 h 10190"/>
                <a:gd name="connsiteX23" fmla="*/ 9450 w 10193"/>
                <a:gd name="connsiteY23" fmla="*/ 3228 h 10190"/>
                <a:gd name="connsiteX24" fmla="*/ 8831 w 10193"/>
                <a:gd name="connsiteY24" fmla="*/ 1717 h 10190"/>
                <a:gd name="connsiteX25" fmla="*/ 8192 w 10193"/>
                <a:gd name="connsiteY25" fmla="*/ 1646 h 10190"/>
                <a:gd name="connsiteX26" fmla="*/ 7786 w 10193"/>
                <a:gd name="connsiteY26" fmla="*/ 1056 h 10190"/>
                <a:gd name="connsiteX27" fmla="*/ 7159 w 10193"/>
                <a:gd name="connsiteY27" fmla="*/ 1056 h 10190"/>
                <a:gd name="connsiteX28" fmla="*/ 7621 w 10193"/>
                <a:gd name="connsiteY28" fmla="*/ 2054 h 10190"/>
                <a:gd name="connsiteX29" fmla="*/ 6599 w 10193"/>
                <a:gd name="connsiteY29" fmla="*/ 2128 h 10190"/>
                <a:gd name="connsiteX30" fmla="*/ 5841 w 10193"/>
                <a:gd name="connsiteY30" fmla="*/ 1580 h 10190"/>
                <a:gd name="connsiteX31" fmla="*/ 5948 w 10193"/>
                <a:gd name="connsiteY31" fmla="*/ 985 h 10190"/>
                <a:gd name="connsiteX32" fmla="*/ 6937 w 10193"/>
                <a:gd name="connsiteY32" fmla="*/ 845 h 10190"/>
                <a:gd name="connsiteX33" fmla="*/ 6937 w 10193"/>
                <a:gd name="connsiteY33" fmla="*/ 338 h 10190"/>
                <a:gd name="connsiteX34" fmla="*/ 6587 w 10193"/>
                <a:gd name="connsiteY34" fmla="*/ 184 h 10190"/>
                <a:gd name="connsiteX35" fmla="*/ 5000 w 10193"/>
                <a:gd name="connsiteY35" fmla="*/ 338 h 10190"/>
                <a:gd name="connsiteX36" fmla="*/ 4059 w 10193"/>
                <a:gd name="connsiteY36" fmla="*/ 338 h 10190"/>
                <a:gd name="connsiteX37" fmla="*/ 3194 w 10193"/>
                <a:gd name="connsiteY37" fmla="*/ 0 h 10190"/>
                <a:gd name="connsiteX38" fmla="*/ 2364 w 10193"/>
                <a:gd name="connsiteY38" fmla="*/ 448 h 10190"/>
                <a:gd name="connsiteX39" fmla="*/ 1303 w 10193"/>
                <a:gd name="connsiteY39" fmla="*/ 153 h 10190"/>
                <a:gd name="connsiteX40" fmla="*/ 443 w 10193"/>
                <a:gd name="connsiteY40" fmla="*/ 451 h 10190"/>
                <a:gd name="connsiteX41" fmla="*/ 664 w 10193"/>
                <a:gd name="connsiteY41" fmla="*/ 690 h 10190"/>
                <a:gd name="connsiteX42" fmla="*/ 258 w 10193"/>
                <a:gd name="connsiteY42" fmla="*/ 690 h 10190"/>
                <a:gd name="connsiteX43" fmla="*/ 258 w 10193"/>
                <a:gd name="connsiteY43" fmla="*/ 985 h 10190"/>
                <a:gd name="connsiteX44" fmla="*/ 554 w 10193"/>
                <a:gd name="connsiteY44" fmla="*/ 985 h 10190"/>
                <a:gd name="connsiteX45" fmla="*/ 0 w 10193"/>
                <a:gd name="connsiteY45" fmla="*/ 1224 h 10190"/>
                <a:gd name="connsiteX46" fmla="*/ 203 w 10193"/>
                <a:gd name="connsiteY46" fmla="*/ 1478 h 10190"/>
                <a:gd name="connsiteX47" fmla="*/ 498 w 10193"/>
                <a:gd name="connsiteY47" fmla="*/ 1478 h 10190"/>
                <a:gd name="connsiteX48" fmla="*/ 295 w 10193"/>
                <a:gd name="connsiteY48" fmla="*/ 2082 h 10190"/>
                <a:gd name="connsiteX49" fmla="*/ 627 w 10193"/>
                <a:gd name="connsiteY49" fmla="*/ 1857 h 10190"/>
                <a:gd name="connsiteX50" fmla="*/ 1351 w 10193"/>
                <a:gd name="connsiteY50" fmla="*/ 1190 h 10190"/>
                <a:gd name="connsiteX51" fmla="*/ 2069 w 10193"/>
                <a:gd name="connsiteY51" fmla="*/ 1644 h 10190"/>
                <a:gd name="connsiteX52" fmla="*/ 2503 w 10193"/>
                <a:gd name="connsiteY52" fmla="*/ 2293 h 10190"/>
                <a:gd name="connsiteX53" fmla="*/ 2326 w 10193"/>
                <a:gd name="connsiteY53" fmla="*/ 3498 h 10190"/>
                <a:gd name="connsiteX54" fmla="*/ 3509 w 10193"/>
                <a:gd name="connsiteY54" fmla="*/ 4181 h 10190"/>
                <a:gd name="connsiteX55" fmla="*/ 3549 w 10193"/>
                <a:gd name="connsiteY55" fmla="*/ 5208 h 10190"/>
                <a:gd name="connsiteX56" fmla="*/ 4878 w 10193"/>
                <a:gd name="connsiteY56" fmla="*/ 5218 h 10190"/>
                <a:gd name="connsiteX57" fmla="*/ 5397 w 10193"/>
                <a:gd name="connsiteY57" fmla="*/ 5853 h 10190"/>
                <a:gd name="connsiteX58" fmla="*/ 6439 w 10193"/>
                <a:gd name="connsiteY58" fmla="*/ 6246 h 10190"/>
                <a:gd name="connsiteX59" fmla="*/ 6734 w 10193"/>
                <a:gd name="connsiteY59" fmla="*/ 6246 h 10190"/>
                <a:gd name="connsiteX60" fmla="*/ 6827 w 10193"/>
                <a:gd name="connsiteY60" fmla="*/ 6302 h 10190"/>
                <a:gd name="connsiteX61" fmla="*/ 6642 w 10193"/>
                <a:gd name="connsiteY61" fmla="*/ 6710 h 10190"/>
                <a:gd name="connsiteX62" fmla="*/ 6845 w 10193"/>
                <a:gd name="connsiteY62" fmla="*/ 7469 h 10190"/>
                <a:gd name="connsiteX63" fmla="*/ 6449 w 10193"/>
                <a:gd name="connsiteY63" fmla="*/ 7849 h 10190"/>
                <a:gd name="connsiteX64" fmla="*/ 7232 w 10193"/>
                <a:gd name="connsiteY64" fmla="*/ 8039 h 10190"/>
                <a:gd name="connsiteX65" fmla="*/ 7647 w 10193"/>
                <a:gd name="connsiteY65" fmla="*/ 8550 h 10190"/>
                <a:gd name="connsiteX66" fmla="*/ 6113 w 10193"/>
                <a:gd name="connsiteY66" fmla="*/ 10190 h 10190"/>
                <a:gd name="connsiteX67" fmla="*/ 7841 w 10193"/>
                <a:gd name="connsiteY67" fmla="*/ 9824 h 10190"/>
                <a:gd name="connsiteX68" fmla="*/ 9127 w 10193"/>
                <a:gd name="connsiteY68" fmla="*/ 8975 h 10190"/>
                <a:gd name="connsiteX69" fmla="*/ 9041 w 10193"/>
                <a:gd name="connsiteY69" fmla="*/ 8285 h 10190"/>
                <a:gd name="connsiteX70" fmla="*/ 9649 w 10193"/>
                <a:gd name="connsiteY70" fmla="*/ 8229 h 10190"/>
                <a:gd name="connsiteX71" fmla="*/ 10193 w 10193"/>
                <a:gd name="connsiteY71" fmla="*/ 7047 h 10190"/>
                <a:gd name="connsiteX72" fmla="*/ 9591 w 10193"/>
                <a:gd name="connsiteY72" fmla="*/ 6734 h 10190"/>
                <a:gd name="connsiteX0" fmla="*/ 9591 w 10193"/>
                <a:gd name="connsiteY0" fmla="*/ 6734 h 10190"/>
                <a:gd name="connsiteX1" fmla="*/ 9157 w 10193"/>
                <a:gd name="connsiteY1" fmla="*/ 6386 h 10190"/>
                <a:gd name="connsiteX2" fmla="*/ 9026 w 10193"/>
                <a:gd name="connsiteY2" fmla="*/ 5865 h 10190"/>
                <a:gd name="connsiteX3" fmla="*/ 8103 w 10193"/>
                <a:gd name="connsiteY3" fmla="*/ 5677 h 10190"/>
                <a:gd name="connsiteX4" fmla="*/ 7232 w 10193"/>
                <a:gd name="connsiteY4" fmla="*/ 5824 h 10190"/>
                <a:gd name="connsiteX5" fmla="*/ 7048 w 10193"/>
                <a:gd name="connsiteY5" fmla="*/ 6049 h 10190"/>
                <a:gd name="connsiteX6" fmla="*/ 6734 w 10193"/>
                <a:gd name="connsiteY6" fmla="*/ 5908 h 10190"/>
                <a:gd name="connsiteX7" fmla="*/ 6550 w 10193"/>
                <a:gd name="connsiteY7" fmla="*/ 5584 h 10190"/>
                <a:gd name="connsiteX8" fmla="*/ 6125 w 10193"/>
                <a:gd name="connsiteY8" fmla="*/ 5584 h 10190"/>
                <a:gd name="connsiteX9" fmla="*/ 5884 w 10193"/>
                <a:gd name="connsiteY9" fmla="*/ 5694 h 10190"/>
                <a:gd name="connsiteX10" fmla="*/ 6347 w 10193"/>
                <a:gd name="connsiteY10" fmla="*/ 5050 h 10190"/>
                <a:gd name="connsiteX11" fmla="*/ 5849 w 10193"/>
                <a:gd name="connsiteY11" fmla="*/ 4866 h 10190"/>
                <a:gd name="connsiteX12" fmla="*/ 5572 w 10193"/>
                <a:gd name="connsiteY12" fmla="*/ 5275 h 10190"/>
                <a:gd name="connsiteX13" fmla="*/ 5314 w 10193"/>
                <a:gd name="connsiteY13" fmla="*/ 5134 h 10190"/>
                <a:gd name="connsiteX14" fmla="*/ 5169 w 10193"/>
                <a:gd name="connsiteY14" fmla="*/ 4802 h 10190"/>
                <a:gd name="connsiteX15" fmla="*/ 5314 w 10193"/>
                <a:gd name="connsiteY15" fmla="*/ 4445 h 10190"/>
                <a:gd name="connsiteX16" fmla="*/ 6313 w 10193"/>
                <a:gd name="connsiteY16" fmla="*/ 4013 h 10190"/>
                <a:gd name="connsiteX17" fmla="*/ 6679 w 10193"/>
                <a:gd name="connsiteY17" fmla="*/ 4839 h 10190"/>
                <a:gd name="connsiteX18" fmla="*/ 7030 w 10193"/>
                <a:gd name="connsiteY18" fmla="*/ 4642 h 10190"/>
                <a:gd name="connsiteX19" fmla="*/ 7030 w 10193"/>
                <a:gd name="connsiteY19" fmla="*/ 4262 h 10190"/>
                <a:gd name="connsiteX20" fmla="*/ 7232 w 10193"/>
                <a:gd name="connsiteY20" fmla="*/ 4108 h 10190"/>
                <a:gd name="connsiteX21" fmla="*/ 7339 w 10193"/>
                <a:gd name="connsiteY21" fmla="*/ 3293 h 10190"/>
                <a:gd name="connsiteX22" fmla="*/ 8600 w 10193"/>
                <a:gd name="connsiteY22" fmla="*/ 3447 h 10190"/>
                <a:gd name="connsiteX23" fmla="*/ 9450 w 10193"/>
                <a:gd name="connsiteY23" fmla="*/ 3228 h 10190"/>
                <a:gd name="connsiteX24" fmla="*/ 8831 w 10193"/>
                <a:gd name="connsiteY24" fmla="*/ 1717 h 10190"/>
                <a:gd name="connsiteX25" fmla="*/ 8192 w 10193"/>
                <a:gd name="connsiteY25" fmla="*/ 1646 h 10190"/>
                <a:gd name="connsiteX26" fmla="*/ 7786 w 10193"/>
                <a:gd name="connsiteY26" fmla="*/ 1056 h 10190"/>
                <a:gd name="connsiteX27" fmla="*/ 7159 w 10193"/>
                <a:gd name="connsiteY27" fmla="*/ 1056 h 10190"/>
                <a:gd name="connsiteX28" fmla="*/ 7621 w 10193"/>
                <a:gd name="connsiteY28" fmla="*/ 2054 h 10190"/>
                <a:gd name="connsiteX29" fmla="*/ 6599 w 10193"/>
                <a:gd name="connsiteY29" fmla="*/ 2128 h 10190"/>
                <a:gd name="connsiteX30" fmla="*/ 5841 w 10193"/>
                <a:gd name="connsiteY30" fmla="*/ 1580 h 10190"/>
                <a:gd name="connsiteX31" fmla="*/ 5948 w 10193"/>
                <a:gd name="connsiteY31" fmla="*/ 985 h 10190"/>
                <a:gd name="connsiteX32" fmla="*/ 6937 w 10193"/>
                <a:gd name="connsiteY32" fmla="*/ 845 h 10190"/>
                <a:gd name="connsiteX33" fmla="*/ 6937 w 10193"/>
                <a:gd name="connsiteY33" fmla="*/ 338 h 10190"/>
                <a:gd name="connsiteX34" fmla="*/ 6587 w 10193"/>
                <a:gd name="connsiteY34" fmla="*/ 184 h 10190"/>
                <a:gd name="connsiteX35" fmla="*/ 5000 w 10193"/>
                <a:gd name="connsiteY35" fmla="*/ 338 h 10190"/>
                <a:gd name="connsiteX36" fmla="*/ 4059 w 10193"/>
                <a:gd name="connsiteY36" fmla="*/ 338 h 10190"/>
                <a:gd name="connsiteX37" fmla="*/ 3194 w 10193"/>
                <a:gd name="connsiteY37" fmla="*/ 0 h 10190"/>
                <a:gd name="connsiteX38" fmla="*/ 2364 w 10193"/>
                <a:gd name="connsiteY38" fmla="*/ 448 h 10190"/>
                <a:gd name="connsiteX39" fmla="*/ 1303 w 10193"/>
                <a:gd name="connsiteY39" fmla="*/ 153 h 10190"/>
                <a:gd name="connsiteX40" fmla="*/ 443 w 10193"/>
                <a:gd name="connsiteY40" fmla="*/ 451 h 10190"/>
                <a:gd name="connsiteX41" fmla="*/ 664 w 10193"/>
                <a:gd name="connsiteY41" fmla="*/ 690 h 10190"/>
                <a:gd name="connsiteX42" fmla="*/ 258 w 10193"/>
                <a:gd name="connsiteY42" fmla="*/ 690 h 10190"/>
                <a:gd name="connsiteX43" fmla="*/ 258 w 10193"/>
                <a:gd name="connsiteY43" fmla="*/ 985 h 10190"/>
                <a:gd name="connsiteX44" fmla="*/ 554 w 10193"/>
                <a:gd name="connsiteY44" fmla="*/ 985 h 10190"/>
                <a:gd name="connsiteX45" fmla="*/ 0 w 10193"/>
                <a:gd name="connsiteY45" fmla="*/ 1224 h 10190"/>
                <a:gd name="connsiteX46" fmla="*/ 203 w 10193"/>
                <a:gd name="connsiteY46" fmla="*/ 1478 h 10190"/>
                <a:gd name="connsiteX47" fmla="*/ 498 w 10193"/>
                <a:gd name="connsiteY47" fmla="*/ 1478 h 10190"/>
                <a:gd name="connsiteX48" fmla="*/ 295 w 10193"/>
                <a:gd name="connsiteY48" fmla="*/ 2082 h 10190"/>
                <a:gd name="connsiteX49" fmla="*/ 627 w 10193"/>
                <a:gd name="connsiteY49" fmla="*/ 1857 h 10190"/>
                <a:gd name="connsiteX50" fmla="*/ 1351 w 10193"/>
                <a:gd name="connsiteY50" fmla="*/ 1190 h 10190"/>
                <a:gd name="connsiteX51" fmla="*/ 2069 w 10193"/>
                <a:gd name="connsiteY51" fmla="*/ 1644 h 10190"/>
                <a:gd name="connsiteX52" fmla="*/ 2503 w 10193"/>
                <a:gd name="connsiteY52" fmla="*/ 2293 h 10190"/>
                <a:gd name="connsiteX53" fmla="*/ 2326 w 10193"/>
                <a:gd name="connsiteY53" fmla="*/ 3498 h 10190"/>
                <a:gd name="connsiteX54" fmla="*/ 3509 w 10193"/>
                <a:gd name="connsiteY54" fmla="*/ 4181 h 10190"/>
                <a:gd name="connsiteX55" fmla="*/ 3549 w 10193"/>
                <a:gd name="connsiteY55" fmla="*/ 5208 h 10190"/>
                <a:gd name="connsiteX56" fmla="*/ 4878 w 10193"/>
                <a:gd name="connsiteY56" fmla="*/ 5218 h 10190"/>
                <a:gd name="connsiteX57" fmla="*/ 5397 w 10193"/>
                <a:gd name="connsiteY57" fmla="*/ 5853 h 10190"/>
                <a:gd name="connsiteX58" fmla="*/ 6439 w 10193"/>
                <a:gd name="connsiteY58" fmla="*/ 6246 h 10190"/>
                <a:gd name="connsiteX59" fmla="*/ 6734 w 10193"/>
                <a:gd name="connsiteY59" fmla="*/ 6246 h 10190"/>
                <a:gd name="connsiteX60" fmla="*/ 6827 w 10193"/>
                <a:gd name="connsiteY60" fmla="*/ 6302 h 10190"/>
                <a:gd name="connsiteX61" fmla="*/ 6642 w 10193"/>
                <a:gd name="connsiteY61" fmla="*/ 6710 h 10190"/>
                <a:gd name="connsiteX62" fmla="*/ 6941 w 10193"/>
                <a:gd name="connsiteY62" fmla="*/ 7285 h 10190"/>
                <a:gd name="connsiteX63" fmla="*/ 6449 w 10193"/>
                <a:gd name="connsiteY63" fmla="*/ 7849 h 10190"/>
                <a:gd name="connsiteX64" fmla="*/ 7232 w 10193"/>
                <a:gd name="connsiteY64" fmla="*/ 8039 h 10190"/>
                <a:gd name="connsiteX65" fmla="*/ 7647 w 10193"/>
                <a:gd name="connsiteY65" fmla="*/ 8550 h 10190"/>
                <a:gd name="connsiteX66" fmla="*/ 6113 w 10193"/>
                <a:gd name="connsiteY66" fmla="*/ 10190 h 10190"/>
                <a:gd name="connsiteX67" fmla="*/ 7841 w 10193"/>
                <a:gd name="connsiteY67" fmla="*/ 9824 h 10190"/>
                <a:gd name="connsiteX68" fmla="*/ 9127 w 10193"/>
                <a:gd name="connsiteY68" fmla="*/ 8975 h 10190"/>
                <a:gd name="connsiteX69" fmla="*/ 9041 w 10193"/>
                <a:gd name="connsiteY69" fmla="*/ 8285 h 10190"/>
                <a:gd name="connsiteX70" fmla="*/ 9649 w 10193"/>
                <a:gd name="connsiteY70" fmla="*/ 8229 h 10190"/>
                <a:gd name="connsiteX71" fmla="*/ 10193 w 10193"/>
                <a:gd name="connsiteY71" fmla="*/ 7047 h 10190"/>
                <a:gd name="connsiteX72" fmla="*/ 9591 w 10193"/>
                <a:gd name="connsiteY72" fmla="*/ 6734 h 10190"/>
                <a:gd name="connsiteX0" fmla="*/ 9591 w 10193"/>
                <a:gd name="connsiteY0" fmla="*/ 6734 h 10190"/>
                <a:gd name="connsiteX1" fmla="*/ 9157 w 10193"/>
                <a:gd name="connsiteY1" fmla="*/ 6386 h 10190"/>
                <a:gd name="connsiteX2" fmla="*/ 9026 w 10193"/>
                <a:gd name="connsiteY2" fmla="*/ 5865 h 10190"/>
                <a:gd name="connsiteX3" fmla="*/ 8103 w 10193"/>
                <a:gd name="connsiteY3" fmla="*/ 5677 h 10190"/>
                <a:gd name="connsiteX4" fmla="*/ 7232 w 10193"/>
                <a:gd name="connsiteY4" fmla="*/ 5824 h 10190"/>
                <a:gd name="connsiteX5" fmla="*/ 7048 w 10193"/>
                <a:gd name="connsiteY5" fmla="*/ 6049 h 10190"/>
                <a:gd name="connsiteX6" fmla="*/ 6734 w 10193"/>
                <a:gd name="connsiteY6" fmla="*/ 5908 h 10190"/>
                <a:gd name="connsiteX7" fmla="*/ 6550 w 10193"/>
                <a:gd name="connsiteY7" fmla="*/ 5584 h 10190"/>
                <a:gd name="connsiteX8" fmla="*/ 6125 w 10193"/>
                <a:gd name="connsiteY8" fmla="*/ 5584 h 10190"/>
                <a:gd name="connsiteX9" fmla="*/ 5884 w 10193"/>
                <a:gd name="connsiteY9" fmla="*/ 5694 h 10190"/>
                <a:gd name="connsiteX10" fmla="*/ 6347 w 10193"/>
                <a:gd name="connsiteY10" fmla="*/ 5050 h 10190"/>
                <a:gd name="connsiteX11" fmla="*/ 5849 w 10193"/>
                <a:gd name="connsiteY11" fmla="*/ 4866 h 10190"/>
                <a:gd name="connsiteX12" fmla="*/ 5572 w 10193"/>
                <a:gd name="connsiteY12" fmla="*/ 5275 h 10190"/>
                <a:gd name="connsiteX13" fmla="*/ 5314 w 10193"/>
                <a:gd name="connsiteY13" fmla="*/ 5134 h 10190"/>
                <a:gd name="connsiteX14" fmla="*/ 5169 w 10193"/>
                <a:gd name="connsiteY14" fmla="*/ 4802 h 10190"/>
                <a:gd name="connsiteX15" fmla="*/ 5314 w 10193"/>
                <a:gd name="connsiteY15" fmla="*/ 4445 h 10190"/>
                <a:gd name="connsiteX16" fmla="*/ 6313 w 10193"/>
                <a:gd name="connsiteY16" fmla="*/ 4013 h 10190"/>
                <a:gd name="connsiteX17" fmla="*/ 6679 w 10193"/>
                <a:gd name="connsiteY17" fmla="*/ 4839 h 10190"/>
                <a:gd name="connsiteX18" fmla="*/ 7030 w 10193"/>
                <a:gd name="connsiteY18" fmla="*/ 4642 h 10190"/>
                <a:gd name="connsiteX19" fmla="*/ 7030 w 10193"/>
                <a:gd name="connsiteY19" fmla="*/ 4262 h 10190"/>
                <a:gd name="connsiteX20" fmla="*/ 7232 w 10193"/>
                <a:gd name="connsiteY20" fmla="*/ 4108 h 10190"/>
                <a:gd name="connsiteX21" fmla="*/ 7339 w 10193"/>
                <a:gd name="connsiteY21" fmla="*/ 3293 h 10190"/>
                <a:gd name="connsiteX22" fmla="*/ 8600 w 10193"/>
                <a:gd name="connsiteY22" fmla="*/ 3447 h 10190"/>
                <a:gd name="connsiteX23" fmla="*/ 9450 w 10193"/>
                <a:gd name="connsiteY23" fmla="*/ 3228 h 10190"/>
                <a:gd name="connsiteX24" fmla="*/ 8831 w 10193"/>
                <a:gd name="connsiteY24" fmla="*/ 1717 h 10190"/>
                <a:gd name="connsiteX25" fmla="*/ 8192 w 10193"/>
                <a:gd name="connsiteY25" fmla="*/ 1646 h 10190"/>
                <a:gd name="connsiteX26" fmla="*/ 7786 w 10193"/>
                <a:gd name="connsiteY26" fmla="*/ 1056 h 10190"/>
                <a:gd name="connsiteX27" fmla="*/ 7159 w 10193"/>
                <a:gd name="connsiteY27" fmla="*/ 1056 h 10190"/>
                <a:gd name="connsiteX28" fmla="*/ 7621 w 10193"/>
                <a:gd name="connsiteY28" fmla="*/ 2054 h 10190"/>
                <a:gd name="connsiteX29" fmla="*/ 6599 w 10193"/>
                <a:gd name="connsiteY29" fmla="*/ 2128 h 10190"/>
                <a:gd name="connsiteX30" fmla="*/ 5841 w 10193"/>
                <a:gd name="connsiteY30" fmla="*/ 1580 h 10190"/>
                <a:gd name="connsiteX31" fmla="*/ 5948 w 10193"/>
                <a:gd name="connsiteY31" fmla="*/ 985 h 10190"/>
                <a:gd name="connsiteX32" fmla="*/ 6937 w 10193"/>
                <a:gd name="connsiteY32" fmla="*/ 845 h 10190"/>
                <a:gd name="connsiteX33" fmla="*/ 6937 w 10193"/>
                <a:gd name="connsiteY33" fmla="*/ 338 h 10190"/>
                <a:gd name="connsiteX34" fmla="*/ 6587 w 10193"/>
                <a:gd name="connsiteY34" fmla="*/ 184 h 10190"/>
                <a:gd name="connsiteX35" fmla="*/ 5000 w 10193"/>
                <a:gd name="connsiteY35" fmla="*/ 338 h 10190"/>
                <a:gd name="connsiteX36" fmla="*/ 4059 w 10193"/>
                <a:gd name="connsiteY36" fmla="*/ 338 h 10190"/>
                <a:gd name="connsiteX37" fmla="*/ 3194 w 10193"/>
                <a:gd name="connsiteY37" fmla="*/ 0 h 10190"/>
                <a:gd name="connsiteX38" fmla="*/ 2364 w 10193"/>
                <a:gd name="connsiteY38" fmla="*/ 448 h 10190"/>
                <a:gd name="connsiteX39" fmla="*/ 1303 w 10193"/>
                <a:gd name="connsiteY39" fmla="*/ 153 h 10190"/>
                <a:gd name="connsiteX40" fmla="*/ 443 w 10193"/>
                <a:gd name="connsiteY40" fmla="*/ 451 h 10190"/>
                <a:gd name="connsiteX41" fmla="*/ 664 w 10193"/>
                <a:gd name="connsiteY41" fmla="*/ 690 h 10190"/>
                <a:gd name="connsiteX42" fmla="*/ 258 w 10193"/>
                <a:gd name="connsiteY42" fmla="*/ 690 h 10190"/>
                <a:gd name="connsiteX43" fmla="*/ 258 w 10193"/>
                <a:gd name="connsiteY43" fmla="*/ 985 h 10190"/>
                <a:gd name="connsiteX44" fmla="*/ 554 w 10193"/>
                <a:gd name="connsiteY44" fmla="*/ 985 h 10190"/>
                <a:gd name="connsiteX45" fmla="*/ 0 w 10193"/>
                <a:gd name="connsiteY45" fmla="*/ 1224 h 10190"/>
                <a:gd name="connsiteX46" fmla="*/ 203 w 10193"/>
                <a:gd name="connsiteY46" fmla="*/ 1478 h 10190"/>
                <a:gd name="connsiteX47" fmla="*/ 498 w 10193"/>
                <a:gd name="connsiteY47" fmla="*/ 1478 h 10190"/>
                <a:gd name="connsiteX48" fmla="*/ 295 w 10193"/>
                <a:gd name="connsiteY48" fmla="*/ 2082 h 10190"/>
                <a:gd name="connsiteX49" fmla="*/ 627 w 10193"/>
                <a:gd name="connsiteY49" fmla="*/ 1857 h 10190"/>
                <a:gd name="connsiteX50" fmla="*/ 1351 w 10193"/>
                <a:gd name="connsiteY50" fmla="*/ 1190 h 10190"/>
                <a:gd name="connsiteX51" fmla="*/ 2069 w 10193"/>
                <a:gd name="connsiteY51" fmla="*/ 1644 h 10190"/>
                <a:gd name="connsiteX52" fmla="*/ 2503 w 10193"/>
                <a:gd name="connsiteY52" fmla="*/ 2293 h 10190"/>
                <a:gd name="connsiteX53" fmla="*/ 2326 w 10193"/>
                <a:gd name="connsiteY53" fmla="*/ 3498 h 10190"/>
                <a:gd name="connsiteX54" fmla="*/ 3509 w 10193"/>
                <a:gd name="connsiteY54" fmla="*/ 4181 h 10190"/>
                <a:gd name="connsiteX55" fmla="*/ 3549 w 10193"/>
                <a:gd name="connsiteY55" fmla="*/ 5208 h 10190"/>
                <a:gd name="connsiteX56" fmla="*/ 4878 w 10193"/>
                <a:gd name="connsiteY56" fmla="*/ 5218 h 10190"/>
                <a:gd name="connsiteX57" fmla="*/ 5397 w 10193"/>
                <a:gd name="connsiteY57" fmla="*/ 5853 h 10190"/>
                <a:gd name="connsiteX58" fmla="*/ 6439 w 10193"/>
                <a:gd name="connsiteY58" fmla="*/ 6246 h 10190"/>
                <a:gd name="connsiteX59" fmla="*/ 6734 w 10193"/>
                <a:gd name="connsiteY59" fmla="*/ 6246 h 10190"/>
                <a:gd name="connsiteX60" fmla="*/ 6827 w 10193"/>
                <a:gd name="connsiteY60" fmla="*/ 6302 h 10190"/>
                <a:gd name="connsiteX61" fmla="*/ 6401 w 10193"/>
                <a:gd name="connsiteY61" fmla="*/ 6820 h 10190"/>
                <a:gd name="connsiteX62" fmla="*/ 6941 w 10193"/>
                <a:gd name="connsiteY62" fmla="*/ 7285 h 10190"/>
                <a:gd name="connsiteX63" fmla="*/ 6449 w 10193"/>
                <a:gd name="connsiteY63" fmla="*/ 7849 h 10190"/>
                <a:gd name="connsiteX64" fmla="*/ 7232 w 10193"/>
                <a:gd name="connsiteY64" fmla="*/ 8039 h 10190"/>
                <a:gd name="connsiteX65" fmla="*/ 7647 w 10193"/>
                <a:gd name="connsiteY65" fmla="*/ 8550 h 10190"/>
                <a:gd name="connsiteX66" fmla="*/ 6113 w 10193"/>
                <a:gd name="connsiteY66" fmla="*/ 10190 h 10190"/>
                <a:gd name="connsiteX67" fmla="*/ 7841 w 10193"/>
                <a:gd name="connsiteY67" fmla="*/ 9824 h 10190"/>
                <a:gd name="connsiteX68" fmla="*/ 9127 w 10193"/>
                <a:gd name="connsiteY68" fmla="*/ 8975 h 10190"/>
                <a:gd name="connsiteX69" fmla="*/ 9041 w 10193"/>
                <a:gd name="connsiteY69" fmla="*/ 8285 h 10190"/>
                <a:gd name="connsiteX70" fmla="*/ 9649 w 10193"/>
                <a:gd name="connsiteY70" fmla="*/ 8229 h 10190"/>
                <a:gd name="connsiteX71" fmla="*/ 10193 w 10193"/>
                <a:gd name="connsiteY71" fmla="*/ 7047 h 10190"/>
                <a:gd name="connsiteX72" fmla="*/ 9591 w 10193"/>
                <a:gd name="connsiteY72" fmla="*/ 6734 h 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93" h="10190">
                  <a:moveTo>
                    <a:pt x="9591" y="6734"/>
                  </a:moveTo>
                  <a:lnTo>
                    <a:pt x="9157" y="6386"/>
                  </a:lnTo>
                  <a:cubicBezTo>
                    <a:pt x="9113" y="6212"/>
                    <a:pt x="9070" y="6039"/>
                    <a:pt x="9026" y="5865"/>
                  </a:cubicBezTo>
                  <a:lnTo>
                    <a:pt x="8103" y="5677"/>
                  </a:lnTo>
                  <a:lnTo>
                    <a:pt x="7232" y="5824"/>
                  </a:lnTo>
                  <a:lnTo>
                    <a:pt x="7048" y="6049"/>
                  </a:lnTo>
                  <a:lnTo>
                    <a:pt x="6734" y="5908"/>
                  </a:lnTo>
                  <a:lnTo>
                    <a:pt x="6550" y="5584"/>
                  </a:lnTo>
                  <a:lnTo>
                    <a:pt x="6125" y="5584"/>
                  </a:lnTo>
                  <a:lnTo>
                    <a:pt x="5884" y="5694"/>
                  </a:lnTo>
                  <a:lnTo>
                    <a:pt x="6347" y="5050"/>
                  </a:lnTo>
                  <a:lnTo>
                    <a:pt x="5849" y="4866"/>
                  </a:lnTo>
                  <a:lnTo>
                    <a:pt x="5572" y="5275"/>
                  </a:lnTo>
                  <a:lnTo>
                    <a:pt x="5314" y="5134"/>
                  </a:lnTo>
                  <a:cubicBezTo>
                    <a:pt x="5266" y="5023"/>
                    <a:pt x="5217" y="4913"/>
                    <a:pt x="5169" y="4802"/>
                  </a:cubicBezTo>
                  <a:cubicBezTo>
                    <a:pt x="5217" y="4683"/>
                    <a:pt x="5266" y="4564"/>
                    <a:pt x="5314" y="4445"/>
                  </a:cubicBezTo>
                  <a:lnTo>
                    <a:pt x="6313" y="4013"/>
                  </a:lnTo>
                  <a:lnTo>
                    <a:pt x="6679" y="4839"/>
                  </a:lnTo>
                  <a:lnTo>
                    <a:pt x="7030" y="4642"/>
                  </a:lnTo>
                  <a:lnTo>
                    <a:pt x="7030" y="4262"/>
                  </a:lnTo>
                  <a:lnTo>
                    <a:pt x="7232" y="4108"/>
                  </a:lnTo>
                  <a:cubicBezTo>
                    <a:pt x="7219" y="3885"/>
                    <a:pt x="7352" y="3516"/>
                    <a:pt x="7339" y="3293"/>
                  </a:cubicBezTo>
                  <a:cubicBezTo>
                    <a:pt x="7968" y="3185"/>
                    <a:pt x="7971" y="3555"/>
                    <a:pt x="8600" y="3447"/>
                  </a:cubicBezTo>
                  <a:lnTo>
                    <a:pt x="9450" y="3228"/>
                  </a:lnTo>
                  <a:lnTo>
                    <a:pt x="8831" y="1717"/>
                  </a:lnTo>
                  <a:lnTo>
                    <a:pt x="8192" y="1646"/>
                  </a:lnTo>
                  <a:lnTo>
                    <a:pt x="7786" y="1056"/>
                  </a:lnTo>
                  <a:lnTo>
                    <a:pt x="7159" y="1056"/>
                  </a:lnTo>
                  <a:cubicBezTo>
                    <a:pt x="7233" y="1389"/>
                    <a:pt x="7547" y="1721"/>
                    <a:pt x="7621" y="2054"/>
                  </a:cubicBezTo>
                  <a:lnTo>
                    <a:pt x="6599" y="2128"/>
                  </a:lnTo>
                  <a:lnTo>
                    <a:pt x="5841" y="1580"/>
                  </a:lnTo>
                  <a:cubicBezTo>
                    <a:pt x="5877" y="1382"/>
                    <a:pt x="5912" y="1183"/>
                    <a:pt x="5948" y="985"/>
                  </a:cubicBezTo>
                  <a:lnTo>
                    <a:pt x="6937" y="845"/>
                  </a:lnTo>
                  <a:lnTo>
                    <a:pt x="6937" y="338"/>
                  </a:lnTo>
                  <a:lnTo>
                    <a:pt x="6587" y="184"/>
                  </a:lnTo>
                  <a:lnTo>
                    <a:pt x="5000" y="338"/>
                  </a:lnTo>
                  <a:lnTo>
                    <a:pt x="4059" y="338"/>
                  </a:lnTo>
                  <a:lnTo>
                    <a:pt x="3194" y="0"/>
                  </a:lnTo>
                  <a:lnTo>
                    <a:pt x="2364" y="448"/>
                  </a:lnTo>
                  <a:lnTo>
                    <a:pt x="1303" y="153"/>
                  </a:lnTo>
                  <a:lnTo>
                    <a:pt x="443" y="451"/>
                  </a:lnTo>
                  <a:lnTo>
                    <a:pt x="664" y="690"/>
                  </a:lnTo>
                  <a:lnTo>
                    <a:pt x="258" y="690"/>
                  </a:lnTo>
                  <a:lnTo>
                    <a:pt x="258" y="985"/>
                  </a:lnTo>
                  <a:lnTo>
                    <a:pt x="554" y="985"/>
                  </a:lnTo>
                  <a:lnTo>
                    <a:pt x="0" y="1224"/>
                  </a:lnTo>
                  <a:lnTo>
                    <a:pt x="203" y="1478"/>
                  </a:lnTo>
                  <a:lnTo>
                    <a:pt x="498" y="1478"/>
                  </a:lnTo>
                  <a:cubicBezTo>
                    <a:pt x="430" y="1679"/>
                    <a:pt x="363" y="1881"/>
                    <a:pt x="295" y="2082"/>
                  </a:cubicBezTo>
                  <a:lnTo>
                    <a:pt x="627" y="1857"/>
                  </a:lnTo>
                  <a:lnTo>
                    <a:pt x="1351" y="1190"/>
                  </a:lnTo>
                  <a:lnTo>
                    <a:pt x="2069" y="1644"/>
                  </a:lnTo>
                  <a:lnTo>
                    <a:pt x="2503" y="2293"/>
                  </a:lnTo>
                  <a:cubicBezTo>
                    <a:pt x="2573" y="2682"/>
                    <a:pt x="2256" y="3109"/>
                    <a:pt x="2326" y="3498"/>
                  </a:cubicBezTo>
                  <a:lnTo>
                    <a:pt x="3509" y="4181"/>
                  </a:lnTo>
                  <a:cubicBezTo>
                    <a:pt x="3522" y="4523"/>
                    <a:pt x="3536" y="4866"/>
                    <a:pt x="3549" y="5208"/>
                  </a:cubicBezTo>
                  <a:lnTo>
                    <a:pt x="4878" y="5218"/>
                  </a:lnTo>
                  <a:lnTo>
                    <a:pt x="5397" y="5853"/>
                  </a:lnTo>
                  <a:lnTo>
                    <a:pt x="6439" y="6246"/>
                  </a:lnTo>
                  <a:lnTo>
                    <a:pt x="6734" y="6246"/>
                  </a:lnTo>
                  <a:cubicBezTo>
                    <a:pt x="6765" y="6265"/>
                    <a:pt x="6796" y="6283"/>
                    <a:pt x="6827" y="6302"/>
                  </a:cubicBezTo>
                  <a:cubicBezTo>
                    <a:pt x="6765" y="6438"/>
                    <a:pt x="6463" y="6684"/>
                    <a:pt x="6401" y="6820"/>
                  </a:cubicBezTo>
                  <a:cubicBezTo>
                    <a:pt x="6469" y="7073"/>
                    <a:pt x="6873" y="7032"/>
                    <a:pt x="6941" y="7285"/>
                  </a:cubicBezTo>
                  <a:lnTo>
                    <a:pt x="6449" y="7849"/>
                  </a:lnTo>
                  <a:lnTo>
                    <a:pt x="7232" y="8039"/>
                  </a:lnTo>
                  <a:lnTo>
                    <a:pt x="7647" y="8550"/>
                  </a:lnTo>
                  <a:lnTo>
                    <a:pt x="6113" y="10190"/>
                  </a:lnTo>
                  <a:lnTo>
                    <a:pt x="7841" y="9824"/>
                  </a:lnTo>
                  <a:lnTo>
                    <a:pt x="9127" y="8975"/>
                  </a:lnTo>
                  <a:cubicBezTo>
                    <a:pt x="9098" y="8745"/>
                    <a:pt x="9070" y="8515"/>
                    <a:pt x="9041" y="8285"/>
                  </a:cubicBezTo>
                  <a:lnTo>
                    <a:pt x="9649" y="8229"/>
                  </a:lnTo>
                  <a:lnTo>
                    <a:pt x="10193" y="7047"/>
                  </a:lnTo>
                  <a:lnTo>
                    <a:pt x="9591" y="6734"/>
                  </a:lnTo>
                  <a:close/>
                </a:path>
              </a:pathLst>
            </a:custGeom>
            <a:solidFill>
              <a:srgbClr val="0070C0"/>
            </a:solidFill>
            <a:ln>
              <a:solidFill>
                <a:srgbClr val="0070C0"/>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zh-CN" altLang="en-US">
                <a:solidFill>
                  <a:prstClr val="black"/>
                </a:solidFill>
                <a:latin typeface="Calibri"/>
                <a:ea typeface="宋体"/>
              </a:endParaRPr>
            </a:p>
          </p:txBody>
        </p:sp>
      </p:grpSp>
      <p:sp>
        <p:nvSpPr>
          <p:cNvPr id="2" name="文本占位符 1"/>
          <p:cNvSpPr>
            <a:spLocks noGrp="1"/>
          </p:cNvSpPr>
          <p:nvPr>
            <p:ph type="body" sz="quarter" idx="21"/>
          </p:nvPr>
        </p:nvSpPr>
        <p:spPr/>
        <p:txBody>
          <a:bodyPr/>
          <a:lstStyle/>
          <a:p>
            <a:r>
              <a:rPr lang="en-US" altLang="zh-CN" dirty="0" smtClean="0"/>
              <a:t>02</a:t>
            </a:r>
            <a:endParaRPr lang="zh-CN" altLang="en-US" dirty="0"/>
          </a:p>
        </p:txBody>
      </p:sp>
      <p:sp>
        <p:nvSpPr>
          <p:cNvPr id="3" name="文本占位符 2"/>
          <p:cNvSpPr>
            <a:spLocks noGrp="1"/>
          </p:cNvSpPr>
          <p:nvPr>
            <p:ph type="body" sz="quarter" idx="22"/>
          </p:nvPr>
        </p:nvSpPr>
        <p:spPr/>
        <p:txBody>
          <a:bodyPr/>
          <a:lstStyle/>
          <a:p>
            <a:r>
              <a:rPr lang="zh-CN" altLang="en-US" sz="1800" dirty="0" smtClean="0"/>
              <a:t>粒子系统</a:t>
            </a:r>
            <a:endParaRPr lang="zh-CN" altLang="en-US" sz="1800" dirty="0"/>
          </a:p>
        </p:txBody>
      </p:sp>
      <p:sp>
        <p:nvSpPr>
          <p:cNvPr id="8" name="Freeform 6"/>
          <p:cNvSpPr>
            <a:spLocks/>
          </p:cNvSpPr>
          <p:nvPr/>
        </p:nvSpPr>
        <p:spPr bwMode="auto">
          <a:xfrm>
            <a:off x="5036145" y="2220616"/>
            <a:ext cx="1869057" cy="2451122"/>
          </a:xfrm>
          <a:custGeom>
            <a:avLst/>
            <a:gdLst>
              <a:gd name="T0" fmla="*/ 1024 w 1084"/>
              <a:gd name="T1" fmla="*/ 902 h 1422"/>
              <a:gd name="T2" fmla="*/ 868 w 1084"/>
              <a:gd name="T3" fmla="*/ 822 h 1422"/>
              <a:gd name="T4" fmla="*/ 764 w 1084"/>
              <a:gd name="T5" fmla="*/ 854 h 1422"/>
              <a:gd name="T6" fmla="*/ 710 w 1084"/>
              <a:gd name="T7" fmla="*/ 788 h 1422"/>
              <a:gd name="T8" fmla="*/ 664 w 1084"/>
              <a:gd name="T9" fmla="*/ 788 h 1422"/>
              <a:gd name="T10" fmla="*/ 634 w 1084"/>
              <a:gd name="T11" fmla="*/ 712 h 1422"/>
              <a:gd name="T12" fmla="*/ 576 w 1084"/>
              <a:gd name="T13" fmla="*/ 724 h 1422"/>
              <a:gd name="T14" fmla="*/ 576 w 1084"/>
              <a:gd name="T15" fmla="*/ 626 h 1422"/>
              <a:gd name="T16" fmla="*/ 724 w 1084"/>
              <a:gd name="T17" fmla="*/ 682 h 1422"/>
              <a:gd name="T18" fmla="*/ 762 w 1084"/>
              <a:gd name="T19" fmla="*/ 600 h 1422"/>
              <a:gd name="T20" fmla="*/ 806 w 1084"/>
              <a:gd name="T21" fmla="*/ 504 h 1422"/>
              <a:gd name="T22" fmla="*/ 926 w 1084"/>
              <a:gd name="T23" fmla="*/ 238 h 1422"/>
              <a:gd name="T24" fmla="*/ 844 w 1084"/>
              <a:gd name="T25" fmla="*/ 144 h 1422"/>
              <a:gd name="T26" fmla="*/ 800 w 1084"/>
              <a:gd name="T27" fmla="*/ 286 h 1422"/>
              <a:gd name="T28" fmla="*/ 628 w 1084"/>
              <a:gd name="T29" fmla="*/ 182 h 1422"/>
              <a:gd name="T30" fmla="*/ 752 w 1084"/>
              <a:gd name="T31" fmla="*/ 114 h 1422"/>
              <a:gd name="T32" fmla="*/ 714 w 1084"/>
              <a:gd name="T33" fmla="*/ 20 h 1422"/>
              <a:gd name="T34" fmla="*/ 440 w 1084"/>
              <a:gd name="T35" fmla="*/ 42 h 1422"/>
              <a:gd name="T36" fmla="*/ 272 w 1084"/>
              <a:gd name="T37" fmla="*/ 42 h 1422"/>
              <a:gd name="T38" fmla="*/ 48 w 1084"/>
              <a:gd name="T39" fmla="*/ 58 h 1422"/>
              <a:gd name="T40" fmla="*/ 28 w 1084"/>
              <a:gd name="T41" fmla="*/ 92 h 1422"/>
              <a:gd name="T42" fmla="*/ 60 w 1084"/>
              <a:gd name="T43" fmla="*/ 134 h 1422"/>
              <a:gd name="T44" fmla="*/ 22 w 1084"/>
              <a:gd name="T45" fmla="*/ 204 h 1422"/>
              <a:gd name="T46" fmla="*/ 32 w 1084"/>
              <a:gd name="T47" fmla="*/ 290 h 1422"/>
              <a:gd name="T48" fmla="*/ 136 w 1084"/>
              <a:gd name="T49" fmla="*/ 184 h 1422"/>
              <a:gd name="T50" fmla="*/ 308 w 1084"/>
              <a:gd name="T51" fmla="*/ 320 h 1422"/>
              <a:gd name="T52" fmla="*/ 370 w 1084"/>
              <a:gd name="T53" fmla="*/ 604 h 1422"/>
              <a:gd name="T54" fmla="*/ 534 w 1084"/>
              <a:gd name="T55" fmla="*/ 762 h 1422"/>
              <a:gd name="T56" fmla="*/ 698 w 1084"/>
              <a:gd name="T57" fmla="*/ 882 h 1422"/>
              <a:gd name="T58" fmla="*/ 740 w 1084"/>
              <a:gd name="T59" fmla="*/ 890 h 1422"/>
              <a:gd name="T60" fmla="*/ 742 w 1084"/>
              <a:gd name="T61" fmla="*/ 1056 h 1422"/>
              <a:gd name="T62" fmla="*/ 784 w 1084"/>
              <a:gd name="T63" fmla="*/ 1158 h 1422"/>
              <a:gd name="T64" fmla="*/ 694 w 1084"/>
              <a:gd name="T65" fmla="*/ 1422 h 1422"/>
              <a:gd name="T66" fmla="*/ 958 w 1084"/>
              <a:gd name="T67" fmla="*/ 1244 h 1422"/>
              <a:gd name="T68" fmla="*/ 1046 w 1084"/>
              <a:gd name="T69" fmla="*/ 1164 h 1422"/>
              <a:gd name="T70" fmla="*/ 1024 w 1084"/>
              <a:gd name="T71" fmla="*/ 962 h 1422"/>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435 w 10000"/>
              <a:gd name="connsiteY21" fmla="*/ 3587 h 10043"/>
              <a:gd name="connsiteX22" fmla="*/ 9354 w 10000"/>
              <a:gd name="connsiteY22" fmla="*/ 3081 h 10043"/>
              <a:gd name="connsiteX23" fmla="*/ 8542 w 10000"/>
              <a:gd name="connsiteY23" fmla="*/ 1717 h 10043"/>
              <a:gd name="connsiteX24" fmla="*/ 8192 w 10000"/>
              <a:gd name="connsiteY24" fmla="*/ 1646 h 10043"/>
              <a:gd name="connsiteX25" fmla="*/ 7786 w 10000"/>
              <a:gd name="connsiteY25" fmla="*/ 1056 h 10043"/>
              <a:gd name="connsiteX26" fmla="*/ 7159 w 10000"/>
              <a:gd name="connsiteY26" fmla="*/ 1056 h 10043"/>
              <a:gd name="connsiteX27" fmla="*/ 7380 w 10000"/>
              <a:gd name="connsiteY27" fmla="*/ 2054 h 10043"/>
              <a:gd name="connsiteX28" fmla="*/ 6937 w 10000"/>
              <a:gd name="connsiteY28" fmla="*/ 2054 h 10043"/>
              <a:gd name="connsiteX29" fmla="*/ 5793 w 10000"/>
              <a:gd name="connsiteY29" fmla="*/ 1323 h 10043"/>
              <a:gd name="connsiteX30" fmla="*/ 5996 w 10000"/>
              <a:gd name="connsiteY30" fmla="*/ 985 h 10043"/>
              <a:gd name="connsiteX31" fmla="*/ 6937 w 10000"/>
              <a:gd name="connsiteY31" fmla="*/ 845 h 10043"/>
              <a:gd name="connsiteX32" fmla="*/ 6937 w 10000"/>
              <a:gd name="connsiteY32" fmla="*/ 338 h 10043"/>
              <a:gd name="connsiteX33" fmla="*/ 6587 w 10000"/>
              <a:gd name="connsiteY33" fmla="*/ 184 h 10043"/>
              <a:gd name="connsiteX34" fmla="*/ 5000 w 10000"/>
              <a:gd name="connsiteY34" fmla="*/ 338 h 10043"/>
              <a:gd name="connsiteX35" fmla="*/ 4059 w 10000"/>
              <a:gd name="connsiteY35" fmla="*/ 338 h 10043"/>
              <a:gd name="connsiteX36" fmla="*/ 3194 w 10000"/>
              <a:gd name="connsiteY36" fmla="*/ 0 h 10043"/>
              <a:gd name="connsiteX37" fmla="*/ 2509 w 10000"/>
              <a:gd name="connsiteY37" fmla="*/ 338 h 10043"/>
              <a:gd name="connsiteX38" fmla="*/ 1255 w 10000"/>
              <a:gd name="connsiteY38" fmla="*/ 43 h 10043"/>
              <a:gd name="connsiteX39" fmla="*/ 443 w 10000"/>
              <a:gd name="connsiteY39" fmla="*/ 451 h 10043"/>
              <a:gd name="connsiteX40" fmla="*/ 664 w 10000"/>
              <a:gd name="connsiteY40" fmla="*/ 690 h 10043"/>
              <a:gd name="connsiteX41" fmla="*/ 258 w 10000"/>
              <a:gd name="connsiteY41" fmla="*/ 690 h 10043"/>
              <a:gd name="connsiteX42" fmla="*/ 258 w 10000"/>
              <a:gd name="connsiteY42" fmla="*/ 985 h 10043"/>
              <a:gd name="connsiteX43" fmla="*/ 554 w 10000"/>
              <a:gd name="connsiteY43" fmla="*/ 985 h 10043"/>
              <a:gd name="connsiteX44" fmla="*/ 0 w 10000"/>
              <a:gd name="connsiteY44" fmla="*/ 1224 h 10043"/>
              <a:gd name="connsiteX45" fmla="*/ 203 w 10000"/>
              <a:gd name="connsiteY45" fmla="*/ 1478 h 10043"/>
              <a:gd name="connsiteX46" fmla="*/ 498 w 10000"/>
              <a:gd name="connsiteY46" fmla="*/ 1478 h 10043"/>
              <a:gd name="connsiteX47" fmla="*/ 295 w 10000"/>
              <a:gd name="connsiteY47" fmla="*/ 2082 h 10043"/>
              <a:gd name="connsiteX48" fmla="*/ 627 w 10000"/>
              <a:gd name="connsiteY48" fmla="*/ 1857 h 10043"/>
              <a:gd name="connsiteX49" fmla="*/ 1255 w 10000"/>
              <a:gd name="connsiteY49" fmla="*/ 1337 h 10043"/>
              <a:gd name="connsiteX50" fmla="*/ 2214 w 10000"/>
              <a:gd name="connsiteY50" fmla="*/ 1534 h 10043"/>
              <a:gd name="connsiteX51" fmla="*/ 2841 w 10000"/>
              <a:gd name="connsiteY51" fmla="*/ 2293 h 10043"/>
              <a:gd name="connsiteX52" fmla="*/ 2712 w 10000"/>
              <a:gd name="connsiteY52" fmla="*/ 3461 h 10043"/>
              <a:gd name="connsiteX53" fmla="*/ 3413 w 10000"/>
              <a:gd name="connsiteY53" fmla="*/ 4291 h 10043"/>
              <a:gd name="connsiteX54" fmla="*/ 3838 w 10000"/>
              <a:gd name="connsiteY54" fmla="*/ 5134 h 10043"/>
              <a:gd name="connsiteX55" fmla="*/ 4926 w 10000"/>
              <a:gd name="connsiteY55" fmla="*/ 5402 h 10043"/>
              <a:gd name="connsiteX56" fmla="*/ 5590 w 10000"/>
              <a:gd name="connsiteY56" fmla="*/ 5669 h 10043"/>
              <a:gd name="connsiteX57" fmla="*/ 6439 w 10000"/>
              <a:gd name="connsiteY57" fmla="*/ 6246 h 10043"/>
              <a:gd name="connsiteX58" fmla="*/ 6734 w 10000"/>
              <a:gd name="connsiteY58" fmla="*/ 6246 h 10043"/>
              <a:gd name="connsiteX59" fmla="*/ 6827 w 10000"/>
              <a:gd name="connsiteY59" fmla="*/ 6302 h 10043"/>
              <a:gd name="connsiteX60" fmla="*/ 6642 w 10000"/>
              <a:gd name="connsiteY60" fmla="*/ 6710 h 10043"/>
              <a:gd name="connsiteX61" fmla="*/ 6845 w 10000"/>
              <a:gd name="connsiteY61" fmla="*/ 7469 h 10043"/>
              <a:gd name="connsiteX62" fmla="*/ 6642 w 10000"/>
              <a:gd name="connsiteY62" fmla="*/ 7849 h 10043"/>
              <a:gd name="connsiteX63" fmla="*/ 7232 w 10000"/>
              <a:gd name="connsiteY63" fmla="*/ 8186 h 10043"/>
              <a:gd name="connsiteX64" fmla="*/ 7454 w 10000"/>
              <a:gd name="connsiteY64" fmla="*/ 8440 h 10043"/>
              <a:gd name="connsiteX65" fmla="*/ 6402 w 10000"/>
              <a:gd name="connsiteY65" fmla="*/ 10043 h 10043"/>
              <a:gd name="connsiteX66" fmla="*/ 7841 w 10000"/>
              <a:gd name="connsiteY66" fmla="*/ 9677 h 10043"/>
              <a:gd name="connsiteX67" fmla="*/ 8838 w 10000"/>
              <a:gd name="connsiteY67" fmla="*/ 8791 h 10043"/>
              <a:gd name="connsiteX68" fmla="*/ 9041 w 10000"/>
              <a:gd name="connsiteY68" fmla="*/ 8285 h 10043"/>
              <a:gd name="connsiteX69" fmla="*/ 9649 w 10000"/>
              <a:gd name="connsiteY69" fmla="*/ 8229 h 10043"/>
              <a:gd name="connsiteX70" fmla="*/ 10000 w 10000"/>
              <a:gd name="connsiteY70" fmla="*/ 7047 h 10043"/>
              <a:gd name="connsiteX71" fmla="*/ 9446 w 10000"/>
              <a:gd name="connsiteY71"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435 w 10000"/>
              <a:gd name="connsiteY21" fmla="*/ 3587 h 10043"/>
              <a:gd name="connsiteX22" fmla="*/ 9354 w 10000"/>
              <a:gd name="connsiteY22" fmla="*/ 3081 h 10043"/>
              <a:gd name="connsiteX23" fmla="*/ 8542 w 10000"/>
              <a:gd name="connsiteY23" fmla="*/ 1717 h 10043"/>
              <a:gd name="connsiteX24" fmla="*/ 8192 w 10000"/>
              <a:gd name="connsiteY24" fmla="*/ 1646 h 10043"/>
              <a:gd name="connsiteX25" fmla="*/ 7786 w 10000"/>
              <a:gd name="connsiteY25" fmla="*/ 1056 h 10043"/>
              <a:gd name="connsiteX26" fmla="*/ 7159 w 10000"/>
              <a:gd name="connsiteY26" fmla="*/ 1056 h 10043"/>
              <a:gd name="connsiteX27" fmla="*/ 7380 w 10000"/>
              <a:gd name="connsiteY27" fmla="*/ 2054 h 10043"/>
              <a:gd name="connsiteX28" fmla="*/ 6937 w 10000"/>
              <a:gd name="connsiteY28" fmla="*/ 2054 h 10043"/>
              <a:gd name="connsiteX29" fmla="*/ 5793 w 10000"/>
              <a:gd name="connsiteY29" fmla="*/ 1323 h 10043"/>
              <a:gd name="connsiteX30" fmla="*/ 5996 w 10000"/>
              <a:gd name="connsiteY30" fmla="*/ 985 h 10043"/>
              <a:gd name="connsiteX31" fmla="*/ 6937 w 10000"/>
              <a:gd name="connsiteY31" fmla="*/ 845 h 10043"/>
              <a:gd name="connsiteX32" fmla="*/ 6937 w 10000"/>
              <a:gd name="connsiteY32" fmla="*/ 338 h 10043"/>
              <a:gd name="connsiteX33" fmla="*/ 6587 w 10000"/>
              <a:gd name="connsiteY33" fmla="*/ 184 h 10043"/>
              <a:gd name="connsiteX34" fmla="*/ 5000 w 10000"/>
              <a:gd name="connsiteY34" fmla="*/ 338 h 10043"/>
              <a:gd name="connsiteX35" fmla="*/ 4059 w 10000"/>
              <a:gd name="connsiteY35" fmla="*/ 338 h 10043"/>
              <a:gd name="connsiteX36" fmla="*/ 3194 w 10000"/>
              <a:gd name="connsiteY36" fmla="*/ 0 h 10043"/>
              <a:gd name="connsiteX37" fmla="*/ 2364 w 10000"/>
              <a:gd name="connsiteY37" fmla="*/ 448 h 10043"/>
              <a:gd name="connsiteX38" fmla="*/ 1255 w 10000"/>
              <a:gd name="connsiteY38" fmla="*/ 43 h 10043"/>
              <a:gd name="connsiteX39" fmla="*/ 443 w 10000"/>
              <a:gd name="connsiteY39" fmla="*/ 451 h 10043"/>
              <a:gd name="connsiteX40" fmla="*/ 664 w 10000"/>
              <a:gd name="connsiteY40" fmla="*/ 690 h 10043"/>
              <a:gd name="connsiteX41" fmla="*/ 258 w 10000"/>
              <a:gd name="connsiteY41" fmla="*/ 690 h 10043"/>
              <a:gd name="connsiteX42" fmla="*/ 258 w 10000"/>
              <a:gd name="connsiteY42" fmla="*/ 985 h 10043"/>
              <a:gd name="connsiteX43" fmla="*/ 554 w 10000"/>
              <a:gd name="connsiteY43" fmla="*/ 985 h 10043"/>
              <a:gd name="connsiteX44" fmla="*/ 0 w 10000"/>
              <a:gd name="connsiteY44" fmla="*/ 1224 h 10043"/>
              <a:gd name="connsiteX45" fmla="*/ 203 w 10000"/>
              <a:gd name="connsiteY45" fmla="*/ 1478 h 10043"/>
              <a:gd name="connsiteX46" fmla="*/ 498 w 10000"/>
              <a:gd name="connsiteY46" fmla="*/ 1478 h 10043"/>
              <a:gd name="connsiteX47" fmla="*/ 295 w 10000"/>
              <a:gd name="connsiteY47" fmla="*/ 2082 h 10043"/>
              <a:gd name="connsiteX48" fmla="*/ 627 w 10000"/>
              <a:gd name="connsiteY48" fmla="*/ 1857 h 10043"/>
              <a:gd name="connsiteX49" fmla="*/ 1255 w 10000"/>
              <a:gd name="connsiteY49" fmla="*/ 1337 h 10043"/>
              <a:gd name="connsiteX50" fmla="*/ 2214 w 10000"/>
              <a:gd name="connsiteY50" fmla="*/ 1534 h 10043"/>
              <a:gd name="connsiteX51" fmla="*/ 2841 w 10000"/>
              <a:gd name="connsiteY51" fmla="*/ 2293 h 10043"/>
              <a:gd name="connsiteX52" fmla="*/ 2712 w 10000"/>
              <a:gd name="connsiteY52" fmla="*/ 3461 h 10043"/>
              <a:gd name="connsiteX53" fmla="*/ 3413 w 10000"/>
              <a:gd name="connsiteY53" fmla="*/ 4291 h 10043"/>
              <a:gd name="connsiteX54" fmla="*/ 3838 w 10000"/>
              <a:gd name="connsiteY54" fmla="*/ 5134 h 10043"/>
              <a:gd name="connsiteX55" fmla="*/ 4926 w 10000"/>
              <a:gd name="connsiteY55" fmla="*/ 5402 h 10043"/>
              <a:gd name="connsiteX56" fmla="*/ 5590 w 10000"/>
              <a:gd name="connsiteY56" fmla="*/ 5669 h 10043"/>
              <a:gd name="connsiteX57" fmla="*/ 6439 w 10000"/>
              <a:gd name="connsiteY57" fmla="*/ 6246 h 10043"/>
              <a:gd name="connsiteX58" fmla="*/ 6734 w 10000"/>
              <a:gd name="connsiteY58" fmla="*/ 6246 h 10043"/>
              <a:gd name="connsiteX59" fmla="*/ 6827 w 10000"/>
              <a:gd name="connsiteY59" fmla="*/ 6302 h 10043"/>
              <a:gd name="connsiteX60" fmla="*/ 6642 w 10000"/>
              <a:gd name="connsiteY60" fmla="*/ 6710 h 10043"/>
              <a:gd name="connsiteX61" fmla="*/ 6845 w 10000"/>
              <a:gd name="connsiteY61" fmla="*/ 7469 h 10043"/>
              <a:gd name="connsiteX62" fmla="*/ 6642 w 10000"/>
              <a:gd name="connsiteY62" fmla="*/ 7849 h 10043"/>
              <a:gd name="connsiteX63" fmla="*/ 7232 w 10000"/>
              <a:gd name="connsiteY63" fmla="*/ 8186 h 10043"/>
              <a:gd name="connsiteX64" fmla="*/ 7454 w 10000"/>
              <a:gd name="connsiteY64" fmla="*/ 8440 h 10043"/>
              <a:gd name="connsiteX65" fmla="*/ 6402 w 10000"/>
              <a:gd name="connsiteY65" fmla="*/ 10043 h 10043"/>
              <a:gd name="connsiteX66" fmla="*/ 7841 w 10000"/>
              <a:gd name="connsiteY66" fmla="*/ 9677 h 10043"/>
              <a:gd name="connsiteX67" fmla="*/ 8838 w 10000"/>
              <a:gd name="connsiteY67" fmla="*/ 8791 h 10043"/>
              <a:gd name="connsiteX68" fmla="*/ 9041 w 10000"/>
              <a:gd name="connsiteY68" fmla="*/ 8285 h 10043"/>
              <a:gd name="connsiteX69" fmla="*/ 9649 w 10000"/>
              <a:gd name="connsiteY69" fmla="*/ 8229 h 10043"/>
              <a:gd name="connsiteX70" fmla="*/ 10000 w 10000"/>
              <a:gd name="connsiteY70" fmla="*/ 7047 h 10043"/>
              <a:gd name="connsiteX71" fmla="*/ 9446 w 10000"/>
              <a:gd name="connsiteY71"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435 w 10000"/>
              <a:gd name="connsiteY21" fmla="*/ 3587 h 10043"/>
              <a:gd name="connsiteX22" fmla="*/ 9354 w 10000"/>
              <a:gd name="connsiteY22" fmla="*/ 3081 h 10043"/>
              <a:gd name="connsiteX23" fmla="*/ 8542 w 10000"/>
              <a:gd name="connsiteY23" fmla="*/ 1717 h 10043"/>
              <a:gd name="connsiteX24" fmla="*/ 8192 w 10000"/>
              <a:gd name="connsiteY24" fmla="*/ 1646 h 10043"/>
              <a:gd name="connsiteX25" fmla="*/ 7786 w 10000"/>
              <a:gd name="connsiteY25" fmla="*/ 1056 h 10043"/>
              <a:gd name="connsiteX26" fmla="*/ 7159 w 10000"/>
              <a:gd name="connsiteY26" fmla="*/ 1056 h 10043"/>
              <a:gd name="connsiteX27" fmla="*/ 7380 w 10000"/>
              <a:gd name="connsiteY27" fmla="*/ 2054 h 10043"/>
              <a:gd name="connsiteX28" fmla="*/ 6937 w 10000"/>
              <a:gd name="connsiteY28" fmla="*/ 2054 h 10043"/>
              <a:gd name="connsiteX29" fmla="*/ 5793 w 10000"/>
              <a:gd name="connsiteY29" fmla="*/ 1323 h 10043"/>
              <a:gd name="connsiteX30" fmla="*/ 5996 w 10000"/>
              <a:gd name="connsiteY30" fmla="*/ 985 h 10043"/>
              <a:gd name="connsiteX31" fmla="*/ 6937 w 10000"/>
              <a:gd name="connsiteY31" fmla="*/ 845 h 10043"/>
              <a:gd name="connsiteX32" fmla="*/ 6937 w 10000"/>
              <a:gd name="connsiteY32" fmla="*/ 338 h 10043"/>
              <a:gd name="connsiteX33" fmla="*/ 6587 w 10000"/>
              <a:gd name="connsiteY33" fmla="*/ 184 h 10043"/>
              <a:gd name="connsiteX34" fmla="*/ 5000 w 10000"/>
              <a:gd name="connsiteY34" fmla="*/ 338 h 10043"/>
              <a:gd name="connsiteX35" fmla="*/ 4059 w 10000"/>
              <a:gd name="connsiteY35" fmla="*/ 338 h 10043"/>
              <a:gd name="connsiteX36" fmla="*/ 3194 w 10000"/>
              <a:gd name="connsiteY36" fmla="*/ 0 h 10043"/>
              <a:gd name="connsiteX37" fmla="*/ 2364 w 10000"/>
              <a:gd name="connsiteY37" fmla="*/ 448 h 10043"/>
              <a:gd name="connsiteX38" fmla="*/ 1303 w 10000"/>
              <a:gd name="connsiteY38" fmla="*/ 153 h 10043"/>
              <a:gd name="connsiteX39" fmla="*/ 443 w 10000"/>
              <a:gd name="connsiteY39" fmla="*/ 451 h 10043"/>
              <a:gd name="connsiteX40" fmla="*/ 664 w 10000"/>
              <a:gd name="connsiteY40" fmla="*/ 690 h 10043"/>
              <a:gd name="connsiteX41" fmla="*/ 258 w 10000"/>
              <a:gd name="connsiteY41" fmla="*/ 690 h 10043"/>
              <a:gd name="connsiteX42" fmla="*/ 258 w 10000"/>
              <a:gd name="connsiteY42" fmla="*/ 985 h 10043"/>
              <a:gd name="connsiteX43" fmla="*/ 554 w 10000"/>
              <a:gd name="connsiteY43" fmla="*/ 985 h 10043"/>
              <a:gd name="connsiteX44" fmla="*/ 0 w 10000"/>
              <a:gd name="connsiteY44" fmla="*/ 1224 h 10043"/>
              <a:gd name="connsiteX45" fmla="*/ 203 w 10000"/>
              <a:gd name="connsiteY45" fmla="*/ 1478 h 10043"/>
              <a:gd name="connsiteX46" fmla="*/ 498 w 10000"/>
              <a:gd name="connsiteY46" fmla="*/ 1478 h 10043"/>
              <a:gd name="connsiteX47" fmla="*/ 295 w 10000"/>
              <a:gd name="connsiteY47" fmla="*/ 2082 h 10043"/>
              <a:gd name="connsiteX48" fmla="*/ 627 w 10000"/>
              <a:gd name="connsiteY48" fmla="*/ 1857 h 10043"/>
              <a:gd name="connsiteX49" fmla="*/ 1255 w 10000"/>
              <a:gd name="connsiteY49" fmla="*/ 1337 h 10043"/>
              <a:gd name="connsiteX50" fmla="*/ 2214 w 10000"/>
              <a:gd name="connsiteY50" fmla="*/ 1534 h 10043"/>
              <a:gd name="connsiteX51" fmla="*/ 2841 w 10000"/>
              <a:gd name="connsiteY51" fmla="*/ 2293 h 10043"/>
              <a:gd name="connsiteX52" fmla="*/ 2712 w 10000"/>
              <a:gd name="connsiteY52" fmla="*/ 3461 h 10043"/>
              <a:gd name="connsiteX53" fmla="*/ 3413 w 10000"/>
              <a:gd name="connsiteY53" fmla="*/ 4291 h 10043"/>
              <a:gd name="connsiteX54" fmla="*/ 3838 w 10000"/>
              <a:gd name="connsiteY54" fmla="*/ 5134 h 10043"/>
              <a:gd name="connsiteX55" fmla="*/ 4926 w 10000"/>
              <a:gd name="connsiteY55" fmla="*/ 5402 h 10043"/>
              <a:gd name="connsiteX56" fmla="*/ 5590 w 10000"/>
              <a:gd name="connsiteY56" fmla="*/ 5669 h 10043"/>
              <a:gd name="connsiteX57" fmla="*/ 6439 w 10000"/>
              <a:gd name="connsiteY57" fmla="*/ 6246 h 10043"/>
              <a:gd name="connsiteX58" fmla="*/ 6734 w 10000"/>
              <a:gd name="connsiteY58" fmla="*/ 6246 h 10043"/>
              <a:gd name="connsiteX59" fmla="*/ 6827 w 10000"/>
              <a:gd name="connsiteY59" fmla="*/ 6302 h 10043"/>
              <a:gd name="connsiteX60" fmla="*/ 6642 w 10000"/>
              <a:gd name="connsiteY60" fmla="*/ 6710 h 10043"/>
              <a:gd name="connsiteX61" fmla="*/ 6845 w 10000"/>
              <a:gd name="connsiteY61" fmla="*/ 7469 h 10043"/>
              <a:gd name="connsiteX62" fmla="*/ 6642 w 10000"/>
              <a:gd name="connsiteY62" fmla="*/ 7849 h 10043"/>
              <a:gd name="connsiteX63" fmla="*/ 7232 w 10000"/>
              <a:gd name="connsiteY63" fmla="*/ 8186 h 10043"/>
              <a:gd name="connsiteX64" fmla="*/ 7454 w 10000"/>
              <a:gd name="connsiteY64" fmla="*/ 8440 h 10043"/>
              <a:gd name="connsiteX65" fmla="*/ 6402 w 10000"/>
              <a:gd name="connsiteY65" fmla="*/ 10043 h 10043"/>
              <a:gd name="connsiteX66" fmla="*/ 7841 w 10000"/>
              <a:gd name="connsiteY66" fmla="*/ 9677 h 10043"/>
              <a:gd name="connsiteX67" fmla="*/ 8838 w 10000"/>
              <a:gd name="connsiteY67" fmla="*/ 8791 h 10043"/>
              <a:gd name="connsiteX68" fmla="*/ 9041 w 10000"/>
              <a:gd name="connsiteY68" fmla="*/ 8285 h 10043"/>
              <a:gd name="connsiteX69" fmla="*/ 9649 w 10000"/>
              <a:gd name="connsiteY69" fmla="*/ 8229 h 10043"/>
              <a:gd name="connsiteX70" fmla="*/ 10000 w 10000"/>
              <a:gd name="connsiteY70" fmla="*/ 7047 h 10043"/>
              <a:gd name="connsiteX71" fmla="*/ 9446 w 10000"/>
              <a:gd name="connsiteY71"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435 w 10000"/>
              <a:gd name="connsiteY21" fmla="*/ 3587 h 10043"/>
              <a:gd name="connsiteX22" fmla="*/ 9354 w 10000"/>
              <a:gd name="connsiteY22" fmla="*/ 3081 h 10043"/>
              <a:gd name="connsiteX23" fmla="*/ 8542 w 10000"/>
              <a:gd name="connsiteY23" fmla="*/ 1717 h 10043"/>
              <a:gd name="connsiteX24" fmla="*/ 8192 w 10000"/>
              <a:gd name="connsiteY24" fmla="*/ 1646 h 10043"/>
              <a:gd name="connsiteX25" fmla="*/ 7786 w 10000"/>
              <a:gd name="connsiteY25" fmla="*/ 1056 h 10043"/>
              <a:gd name="connsiteX26" fmla="*/ 7159 w 10000"/>
              <a:gd name="connsiteY26" fmla="*/ 1056 h 10043"/>
              <a:gd name="connsiteX27" fmla="*/ 7380 w 10000"/>
              <a:gd name="connsiteY27" fmla="*/ 2054 h 10043"/>
              <a:gd name="connsiteX28" fmla="*/ 6937 w 10000"/>
              <a:gd name="connsiteY28" fmla="*/ 2054 h 10043"/>
              <a:gd name="connsiteX29" fmla="*/ 5793 w 10000"/>
              <a:gd name="connsiteY29" fmla="*/ 1323 h 10043"/>
              <a:gd name="connsiteX30" fmla="*/ 5996 w 10000"/>
              <a:gd name="connsiteY30" fmla="*/ 985 h 10043"/>
              <a:gd name="connsiteX31" fmla="*/ 6937 w 10000"/>
              <a:gd name="connsiteY31" fmla="*/ 845 h 10043"/>
              <a:gd name="connsiteX32" fmla="*/ 6937 w 10000"/>
              <a:gd name="connsiteY32" fmla="*/ 338 h 10043"/>
              <a:gd name="connsiteX33" fmla="*/ 6587 w 10000"/>
              <a:gd name="connsiteY33" fmla="*/ 184 h 10043"/>
              <a:gd name="connsiteX34" fmla="*/ 5000 w 10000"/>
              <a:gd name="connsiteY34" fmla="*/ 338 h 10043"/>
              <a:gd name="connsiteX35" fmla="*/ 4059 w 10000"/>
              <a:gd name="connsiteY35" fmla="*/ 338 h 10043"/>
              <a:gd name="connsiteX36" fmla="*/ 3194 w 10000"/>
              <a:gd name="connsiteY36" fmla="*/ 0 h 10043"/>
              <a:gd name="connsiteX37" fmla="*/ 2364 w 10000"/>
              <a:gd name="connsiteY37" fmla="*/ 448 h 10043"/>
              <a:gd name="connsiteX38" fmla="*/ 1303 w 10000"/>
              <a:gd name="connsiteY38" fmla="*/ 153 h 10043"/>
              <a:gd name="connsiteX39" fmla="*/ 443 w 10000"/>
              <a:gd name="connsiteY39" fmla="*/ 451 h 10043"/>
              <a:gd name="connsiteX40" fmla="*/ 664 w 10000"/>
              <a:gd name="connsiteY40" fmla="*/ 690 h 10043"/>
              <a:gd name="connsiteX41" fmla="*/ 258 w 10000"/>
              <a:gd name="connsiteY41" fmla="*/ 690 h 10043"/>
              <a:gd name="connsiteX42" fmla="*/ 258 w 10000"/>
              <a:gd name="connsiteY42" fmla="*/ 985 h 10043"/>
              <a:gd name="connsiteX43" fmla="*/ 554 w 10000"/>
              <a:gd name="connsiteY43" fmla="*/ 985 h 10043"/>
              <a:gd name="connsiteX44" fmla="*/ 0 w 10000"/>
              <a:gd name="connsiteY44" fmla="*/ 1224 h 10043"/>
              <a:gd name="connsiteX45" fmla="*/ 203 w 10000"/>
              <a:gd name="connsiteY45" fmla="*/ 1478 h 10043"/>
              <a:gd name="connsiteX46" fmla="*/ 498 w 10000"/>
              <a:gd name="connsiteY46" fmla="*/ 1478 h 10043"/>
              <a:gd name="connsiteX47" fmla="*/ 295 w 10000"/>
              <a:gd name="connsiteY47" fmla="*/ 2082 h 10043"/>
              <a:gd name="connsiteX48" fmla="*/ 627 w 10000"/>
              <a:gd name="connsiteY48" fmla="*/ 1857 h 10043"/>
              <a:gd name="connsiteX49" fmla="*/ 1351 w 10000"/>
              <a:gd name="connsiteY49" fmla="*/ 1190 h 10043"/>
              <a:gd name="connsiteX50" fmla="*/ 2214 w 10000"/>
              <a:gd name="connsiteY50" fmla="*/ 1534 h 10043"/>
              <a:gd name="connsiteX51" fmla="*/ 2841 w 10000"/>
              <a:gd name="connsiteY51" fmla="*/ 2293 h 10043"/>
              <a:gd name="connsiteX52" fmla="*/ 2712 w 10000"/>
              <a:gd name="connsiteY52" fmla="*/ 3461 h 10043"/>
              <a:gd name="connsiteX53" fmla="*/ 3413 w 10000"/>
              <a:gd name="connsiteY53" fmla="*/ 4291 h 10043"/>
              <a:gd name="connsiteX54" fmla="*/ 3838 w 10000"/>
              <a:gd name="connsiteY54" fmla="*/ 5134 h 10043"/>
              <a:gd name="connsiteX55" fmla="*/ 4926 w 10000"/>
              <a:gd name="connsiteY55" fmla="*/ 5402 h 10043"/>
              <a:gd name="connsiteX56" fmla="*/ 5590 w 10000"/>
              <a:gd name="connsiteY56" fmla="*/ 5669 h 10043"/>
              <a:gd name="connsiteX57" fmla="*/ 6439 w 10000"/>
              <a:gd name="connsiteY57" fmla="*/ 6246 h 10043"/>
              <a:gd name="connsiteX58" fmla="*/ 6734 w 10000"/>
              <a:gd name="connsiteY58" fmla="*/ 6246 h 10043"/>
              <a:gd name="connsiteX59" fmla="*/ 6827 w 10000"/>
              <a:gd name="connsiteY59" fmla="*/ 6302 h 10043"/>
              <a:gd name="connsiteX60" fmla="*/ 6642 w 10000"/>
              <a:gd name="connsiteY60" fmla="*/ 6710 h 10043"/>
              <a:gd name="connsiteX61" fmla="*/ 6845 w 10000"/>
              <a:gd name="connsiteY61" fmla="*/ 7469 h 10043"/>
              <a:gd name="connsiteX62" fmla="*/ 6642 w 10000"/>
              <a:gd name="connsiteY62" fmla="*/ 7849 h 10043"/>
              <a:gd name="connsiteX63" fmla="*/ 7232 w 10000"/>
              <a:gd name="connsiteY63" fmla="*/ 8186 h 10043"/>
              <a:gd name="connsiteX64" fmla="*/ 7454 w 10000"/>
              <a:gd name="connsiteY64" fmla="*/ 8440 h 10043"/>
              <a:gd name="connsiteX65" fmla="*/ 6402 w 10000"/>
              <a:gd name="connsiteY65" fmla="*/ 10043 h 10043"/>
              <a:gd name="connsiteX66" fmla="*/ 7841 w 10000"/>
              <a:gd name="connsiteY66" fmla="*/ 9677 h 10043"/>
              <a:gd name="connsiteX67" fmla="*/ 8838 w 10000"/>
              <a:gd name="connsiteY67" fmla="*/ 8791 h 10043"/>
              <a:gd name="connsiteX68" fmla="*/ 9041 w 10000"/>
              <a:gd name="connsiteY68" fmla="*/ 8285 h 10043"/>
              <a:gd name="connsiteX69" fmla="*/ 9649 w 10000"/>
              <a:gd name="connsiteY69" fmla="*/ 8229 h 10043"/>
              <a:gd name="connsiteX70" fmla="*/ 10000 w 10000"/>
              <a:gd name="connsiteY70" fmla="*/ 7047 h 10043"/>
              <a:gd name="connsiteX71" fmla="*/ 9446 w 10000"/>
              <a:gd name="connsiteY71"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435 w 10000"/>
              <a:gd name="connsiteY21" fmla="*/ 3587 h 10043"/>
              <a:gd name="connsiteX22" fmla="*/ 9354 w 10000"/>
              <a:gd name="connsiteY22" fmla="*/ 3081 h 10043"/>
              <a:gd name="connsiteX23" fmla="*/ 8542 w 10000"/>
              <a:gd name="connsiteY23" fmla="*/ 1717 h 10043"/>
              <a:gd name="connsiteX24" fmla="*/ 8192 w 10000"/>
              <a:gd name="connsiteY24" fmla="*/ 1646 h 10043"/>
              <a:gd name="connsiteX25" fmla="*/ 7786 w 10000"/>
              <a:gd name="connsiteY25" fmla="*/ 1056 h 10043"/>
              <a:gd name="connsiteX26" fmla="*/ 7159 w 10000"/>
              <a:gd name="connsiteY26" fmla="*/ 1056 h 10043"/>
              <a:gd name="connsiteX27" fmla="*/ 7380 w 10000"/>
              <a:gd name="connsiteY27" fmla="*/ 2054 h 10043"/>
              <a:gd name="connsiteX28" fmla="*/ 6937 w 10000"/>
              <a:gd name="connsiteY28" fmla="*/ 2054 h 10043"/>
              <a:gd name="connsiteX29" fmla="*/ 5793 w 10000"/>
              <a:gd name="connsiteY29" fmla="*/ 1323 h 10043"/>
              <a:gd name="connsiteX30" fmla="*/ 5996 w 10000"/>
              <a:gd name="connsiteY30" fmla="*/ 985 h 10043"/>
              <a:gd name="connsiteX31" fmla="*/ 6937 w 10000"/>
              <a:gd name="connsiteY31" fmla="*/ 845 h 10043"/>
              <a:gd name="connsiteX32" fmla="*/ 6937 w 10000"/>
              <a:gd name="connsiteY32" fmla="*/ 338 h 10043"/>
              <a:gd name="connsiteX33" fmla="*/ 6587 w 10000"/>
              <a:gd name="connsiteY33" fmla="*/ 184 h 10043"/>
              <a:gd name="connsiteX34" fmla="*/ 5000 w 10000"/>
              <a:gd name="connsiteY34" fmla="*/ 338 h 10043"/>
              <a:gd name="connsiteX35" fmla="*/ 4059 w 10000"/>
              <a:gd name="connsiteY35" fmla="*/ 338 h 10043"/>
              <a:gd name="connsiteX36" fmla="*/ 3194 w 10000"/>
              <a:gd name="connsiteY36" fmla="*/ 0 h 10043"/>
              <a:gd name="connsiteX37" fmla="*/ 2364 w 10000"/>
              <a:gd name="connsiteY37" fmla="*/ 448 h 10043"/>
              <a:gd name="connsiteX38" fmla="*/ 1303 w 10000"/>
              <a:gd name="connsiteY38" fmla="*/ 153 h 10043"/>
              <a:gd name="connsiteX39" fmla="*/ 443 w 10000"/>
              <a:gd name="connsiteY39" fmla="*/ 451 h 10043"/>
              <a:gd name="connsiteX40" fmla="*/ 664 w 10000"/>
              <a:gd name="connsiteY40" fmla="*/ 690 h 10043"/>
              <a:gd name="connsiteX41" fmla="*/ 258 w 10000"/>
              <a:gd name="connsiteY41" fmla="*/ 690 h 10043"/>
              <a:gd name="connsiteX42" fmla="*/ 258 w 10000"/>
              <a:gd name="connsiteY42" fmla="*/ 985 h 10043"/>
              <a:gd name="connsiteX43" fmla="*/ 554 w 10000"/>
              <a:gd name="connsiteY43" fmla="*/ 985 h 10043"/>
              <a:gd name="connsiteX44" fmla="*/ 0 w 10000"/>
              <a:gd name="connsiteY44" fmla="*/ 1224 h 10043"/>
              <a:gd name="connsiteX45" fmla="*/ 203 w 10000"/>
              <a:gd name="connsiteY45" fmla="*/ 1478 h 10043"/>
              <a:gd name="connsiteX46" fmla="*/ 498 w 10000"/>
              <a:gd name="connsiteY46" fmla="*/ 1478 h 10043"/>
              <a:gd name="connsiteX47" fmla="*/ 295 w 10000"/>
              <a:gd name="connsiteY47" fmla="*/ 2082 h 10043"/>
              <a:gd name="connsiteX48" fmla="*/ 627 w 10000"/>
              <a:gd name="connsiteY48" fmla="*/ 1857 h 10043"/>
              <a:gd name="connsiteX49" fmla="*/ 1351 w 10000"/>
              <a:gd name="connsiteY49" fmla="*/ 1190 h 10043"/>
              <a:gd name="connsiteX50" fmla="*/ 2069 w 10000"/>
              <a:gd name="connsiteY50" fmla="*/ 1644 h 10043"/>
              <a:gd name="connsiteX51" fmla="*/ 2841 w 10000"/>
              <a:gd name="connsiteY51" fmla="*/ 2293 h 10043"/>
              <a:gd name="connsiteX52" fmla="*/ 2712 w 10000"/>
              <a:gd name="connsiteY52" fmla="*/ 3461 h 10043"/>
              <a:gd name="connsiteX53" fmla="*/ 3413 w 10000"/>
              <a:gd name="connsiteY53" fmla="*/ 4291 h 10043"/>
              <a:gd name="connsiteX54" fmla="*/ 3838 w 10000"/>
              <a:gd name="connsiteY54" fmla="*/ 5134 h 10043"/>
              <a:gd name="connsiteX55" fmla="*/ 4926 w 10000"/>
              <a:gd name="connsiteY55" fmla="*/ 5402 h 10043"/>
              <a:gd name="connsiteX56" fmla="*/ 5590 w 10000"/>
              <a:gd name="connsiteY56" fmla="*/ 5669 h 10043"/>
              <a:gd name="connsiteX57" fmla="*/ 6439 w 10000"/>
              <a:gd name="connsiteY57" fmla="*/ 6246 h 10043"/>
              <a:gd name="connsiteX58" fmla="*/ 6734 w 10000"/>
              <a:gd name="connsiteY58" fmla="*/ 6246 h 10043"/>
              <a:gd name="connsiteX59" fmla="*/ 6827 w 10000"/>
              <a:gd name="connsiteY59" fmla="*/ 6302 h 10043"/>
              <a:gd name="connsiteX60" fmla="*/ 6642 w 10000"/>
              <a:gd name="connsiteY60" fmla="*/ 6710 h 10043"/>
              <a:gd name="connsiteX61" fmla="*/ 6845 w 10000"/>
              <a:gd name="connsiteY61" fmla="*/ 7469 h 10043"/>
              <a:gd name="connsiteX62" fmla="*/ 6642 w 10000"/>
              <a:gd name="connsiteY62" fmla="*/ 7849 h 10043"/>
              <a:gd name="connsiteX63" fmla="*/ 7232 w 10000"/>
              <a:gd name="connsiteY63" fmla="*/ 8186 h 10043"/>
              <a:gd name="connsiteX64" fmla="*/ 7454 w 10000"/>
              <a:gd name="connsiteY64" fmla="*/ 8440 h 10043"/>
              <a:gd name="connsiteX65" fmla="*/ 6402 w 10000"/>
              <a:gd name="connsiteY65" fmla="*/ 10043 h 10043"/>
              <a:gd name="connsiteX66" fmla="*/ 7841 w 10000"/>
              <a:gd name="connsiteY66" fmla="*/ 9677 h 10043"/>
              <a:gd name="connsiteX67" fmla="*/ 8838 w 10000"/>
              <a:gd name="connsiteY67" fmla="*/ 8791 h 10043"/>
              <a:gd name="connsiteX68" fmla="*/ 9041 w 10000"/>
              <a:gd name="connsiteY68" fmla="*/ 8285 h 10043"/>
              <a:gd name="connsiteX69" fmla="*/ 9649 w 10000"/>
              <a:gd name="connsiteY69" fmla="*/ 8229 h 10043"/>
              <a:gd name="connsiteX70" fmla="*/ 10000 w 10000"/>
              <a:gd name="connsiteY70" fmla="*/ 7047 h 10043"/>
              <a:gd name="connsiteX71" fmla="*/ 9446 w 10000"/>
              <a:gd name="connsiteY71"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435 w 10000"/>
              <a:gd name="connsiteY21" fmla="*/ 3587 h 10043"/>
              <a:gd name="connsiteX22" fmla="*/ 9354 w 10000"/>
              <a:gd name="connsiteY22" fmla="*/ 3081 h 10043"/>
              <a:gd name="connsiteX23" fmla="*/ 8542 w 10000"/>
              <a:gd name="connsiteY23" fmla="*/ 1717 h 10043"/>
              <a:gd name="connsiteX24" fmla="*/ 8192 w 10000"/>
              <a:gd name="connsiteY24" fmla="*/ 1646 h 10043"/>
              <a:gd name="connsiteX25" fmla="*/ 7786 w 10000"/>
              <a:gd name="connsiteY25" fmla="*/ 1056 h 10043"/>
              <a:gd name="connsiteX26" fmla="*/ 7159 w 10000"/>
              <a:gd name="connsiteY26" fmla="*/ 1056 h 10043"/>
              <a:gd name="connsiteX27" fmla="*/ 7380 w 10000"/>
              <a:gd name="connsiteY27" fmla="*/ 2054 h 10043"/>
              <a:gd name="connsiteX28" fmla="*/ 6937 w 10000"/>
              <a:gd name="connsiteY28" fmla="*/ 2054 h 10043"/>
              <a:gd name="connsiteX29" fmla="*/ 5793 w 10000"/>
              <a:gd name="connsiteY29" fmla="*/ 1323 h 10043"/>
              <a:gd name="connsiteX30" fmla="*/ 5996 w 10000"/>
              <a:gd name="connsiteY30" fmla="*/ 985 h 10043"/>
              <a:gd name="connsiteX31" fmla="*/ 6937 w 10000"/>
              <a:gd name="connsiteY31" fmla="*/ 845 h 10043"/>
              <a:gd name="connsiteX32" fmla="*/ 6937 w 10000"/>
              <a:gd name="connsiteY32" fmla="*/ 338 h 10043"/>
              <a:gd name="connsiteX33" fmla="*/ 6587 w 10000"/>
              <a:gd name="connsiteY33" fmla="*/ 184 h 10043"/>
              <a:gd name="connsiteX34" fmla="*/ 5000 w 10000"/>
              <a:gd name="connsiteY34" fmla="*/ 338 h 10043"/>
              <a:gd name="connsiteX35" fmla="*/ 4059 w 10000"/>
              <a:gd name="connsiteY35" fmla="*/ 338 h 10043"/>
              <a:gd name="connsiteX36" fmla="*/ 3194 w 10000"/>
              <a:gd name="connsiteY36" fmla="*/ 0 h 10043"/>
              <a:gd name="connsiteX37" fmla="*/ 2364 w 10000"/>
              <a:gd name="connsiteY37" fmla="*/ 448 h 10043"/>
              <a:gd name="connsiteX38" fmla="*/ 1303 w 10000"/>
              <a:gd name="connsiteY38" fmla="*/ 153 h 10043"/>
              <a:gd name="connsiteX39" fmla="*/ 443 w 10000"/>
              <a:gd name="connsiteY39" fmla="*/ 451 h 10043"/>
              <a:gd name="connsiteX40" fmla="*/ 664 w 10000"/>
              <a:gd name="connsiteY40" fmla="*/ 690 h 10043"/>
              <a:gd name="connsiteX41" fmla="*/ 258 w 10000"/>
              <a:gd name="connsiteY41" fmla="*/ 690 h 10043"/>
              <a:gd name="connsiteX42" fmla="*/ 258 w 10000"/>
              <a:gd name="connsiteY42" fmla="*/ 985 h 10043"/>
              <a:gd name="connsiteX43" fmla="*/ 554 w 10000"/>
              <a:gd name="connsiteY43" fmla="*/ 985 h 10043"/>
              <a:gd name="connsiteX44" fmla="*/ 0 w 10000"/>
              <a:gd name="connsiteY44" fmla="*/ 1224 h 10043"/>
              <a:gd name="connsiteX45" fmla="*/ 203 w 10000"/>
              <a:gd name="connsiteY45" fmla="*/ 1478 h 10043"/>
              <a:gd name="connsiteX46" fmla="*/ 498 w 10000"/>
              <a:gd name="connsiteY46" fmla="*/ 1478 h 10043"/>
              <a:gd name="connsiteX47" fmla="*/ 295 w 10000"/>
              <a:gd name="connsiteY47" fmla="*/ 2082 h 10043"/>
              <a:gd name="connsiteX48" fmla="*/ 627 w 10000"/>
              <a:gd name="connsiteY48" fmla="*/ 1857 h 10043"/>
              <a:gd name="connsiteX49" fmla="*/ 1351 w 10000"/>
              <a:gd name="connsiteY49" fmla="*/ 1190 h 10043"/>
              <a:gd name="connsiteX50" fmla="*/ 2069 w 10000"/>
              <a:gd name="connsiteY50" fmla="*/ 1644 h 10043"/>
              <a:gd name="connsiteX51" fmla="*/ 2503 w 10000"/>
              <a:gd name="connsiteY51" fmla="*/ 2293 h 10043"/>
              <a:gd name="connsiteX52" fmla="*/ 2712 w 10000"/>
              <a:gd name="connsiteY52" fmla="*/ 3461 h 10043"/>
              <a:gd name="connsiteX53" fmla="*/ 3413 w 10000"/>
              <a:gd name="connsiteY53" fmla="*/ 4291 h 10043"/>
              <a:gd name="connsiteX54" fmla="*/ 3838 w 10000"/>
              <a:gd name="connsiteY54" fmla="*/ 5134 h 10043"/>
              <a:gd name="connsiteX55" fmla="*/ 4926 w 10000"/>
              <a:gd name="connsiteY55" fmla="*/ 5402 h 10043"/>
              <a:gd name="connsiteX56" fmla="*/ 5590 w 10000"/>
              <a:gd name="connsiteY56" fmla="*/ 5669 h 10043"/>
              <a:gd name="connsiteX57" fmla="*/ 6439 w 10000"/>
              <a:gd name="connsiteY57" fmla="*/ 6246 h 10043"/>
              <a:gd name="connsiteX58" fmla="*/ 6734 w 10000"/>
              <a:gd name="connsiteY58" fmla="*/ 6246 h 10043"/>
              <a:gd name="connsiteX59" fmla="*/ 6827 w 10000"/>
              <a:gd name="connsiteY59" fmla="*/ 6302 h 10043"/>
              <a:gd name="connsiteX60" fmla="*/ 6642 w 10000"/>
              <a:gd name="connsiteY60" fmla="*/ 6710 h 10043"/>
              <a:gd name="connsiteX61" fmla="*/ 6845 w 10000"/>
              <a:gd name="connsiteY61" fmla="*/ 7469 h 10043"/>
              <a:gd name="connsiteX62" fmla="*/ 6642 w 10000"/>
              <a:gd name="connsiteY62" fmla="*/ 7849 h 10043"/>
              <a:gd name="connsiteX63" fmla="*/ 7232 w 10000"/>
              <a:gd name="connsiteY63" fmla="*/ 8186 h 10043"/>
              <a:gd name="connsiteX64" fmla="*/ 7454 w 10000"/>
              <a:gd name="connsiteY64" fmla="*/ 8440 h 10043"/>
              <a:gd name="connsiteX65" fmla="*/ 6402 w 10000"/>
              <a:gd name="connsiteY65" fmla="*/ 10043 h 10043"/>
              <a:gd name="connsiteX66" fmla="*/ 7841 w 10000"/>
              <a:gd name="connsiteY66" fmla="*/ 9677 h 10043"/>
              <a:gd name="connsiteX67" fmla="*/ 8838 w 10000"/>
              <a:gd name="connsiteY67" fmla="*/ 8791 h 10043"/>
              <a:gd name="connsiteX68" fmla="*/ 9041 w 10000"/>
              <a:gd name="connsiteY68" fmla="*/ 8285 h 10043"/>
              <a:gd name="connsiteX69" fmla="*/ 9649 w 10000"/>
              <a:gd name="connsiteY69" fmla="*/ 8229 h 10043"/>
              <a:gd name="connsiteX70" fmla="*/ 10000 w 10000"/>
              <a:gd name="connsiteY70" fmla="*/ 7047 h 10043"/>
              <a:gd name="connsiteX71" fmla="*/ 9446 w 10000"/>
              <a:gd name="connsiteY71"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435 w 10000"/>
              <a:gd name="connsiteY21" fmla="*/ 3587 h 10043"/>
              <a:gd name="connsiteX22" fmla="*/ 9354 w 10000"/>
              <a:gd name="connsiteY22" fmla="*/ 3081 h 10043"/>
              <a:gd name="connsiteX23" fmla="*/ 8542 w 10000"/>
              <a:gd name="connsiteY23" fmla="*/ 1717 h 10043"/>
              <a:gd name="connsiteX24" fmla="*/ 8192 w 10000"/>
              <a:gd name="connsiteY24" fmla="*/ 1646 h 10043"/>
              <a:gd name="connsiteX25" fmla="*/ 7786 w 10000"/>
              <a:gd name="connsiteY25" fmla="*/ 1056 h 10043"/>
              <a:gd name="connsiteX26" fmla="*/ 7159 w 10000"/>
              <a:gd name="connsiteY26" fmla="*/ 1056 h 10043"/>
              <a:gd name="connsiteX27" fmla="*/ 7380 w 10000"/>
              <a:gd name="connsiteY27" fmla="*/ 2054 h 10043"/>
              <a:gd name="connsiteX28" fmla="*/ 6937 w 10000"/>
              <a:gd name="connsiteY28" fmla="*/ 2054 h 10043"/>
              <a:gd name="connsiteX29" fmla="*/ 5793 w 10000"/>
              <a:gd name="connsiteY29" fmla="*/ 1323 h 10043"/>
              <a:gd name="connsiteX30" fmla="*/ 5996 w 10000"/>
              <a:gd name="connsiteY30" fmla="*/ 985 h 10043"/>
              <a:gd name="connsiteX31" fmla="*/ 6937 w 10000"/>
              <a:gd name="connsiteY31" fmla="*/ 845 h 10043"/>
              <a:gd name="connsiteX32" fmla="*/ 6937 w 10000"/>
              <a:gd name="connsiteY32" fmla="*/ 338 h 10043"/>
              <a:gd name="connsiteX33" fmla="*/ 6587 w 10000"/>
              <a:gd name="connsiteY33" fmla="*/ 184 h 10043"/>
              <a:gd name="connsiteX34" fmla="*/ 5000 w 10000"/>
              <a:gd name="connsiteY34" fmla="*/ 338 h 10043"/>
              <a:gd name="connsiteX35" fmla="*/ 4059 w 10000"/>
              <a:gd name="connsiteY35" fmla="*/ 338 h 10043"/>
              <a:gd name="connsiteX36" fmla="*/ 3194 w 10000"/>
              <a:gd name="connsiteY36" fmla="*/ 0 h 10043"/>
              <a:gd name="connsiteX37" fmla="*/ 2364 w 10000"/>
              <a:gd name="connsiteY37" fmla="*/ 448 h 10043"/>
              <a:gd name="connsiteX38" fmla="*/ 1303 w 10000"/>
              <a:gd name="connsiteY38" fmla="*/ 153 h 10043"/>
              <a:gd name="connsiteX39" fmla="*/ 443 w 10000"/>
              <a:gd name="connsiteY39" fmla="*/ 451 h 10043"/>
              <a:gd name="connsiteX40" fmla="*/ 664 w 10000"/>
              <a:gd name="connsiteY40" fmla="*/ 690 h 10043"/>
              <a:gd name="connsiteX41" fmla="*/ 258 w 10000"/>
              <a:gd name="connsiteY41" fmla="*/ 690 h 10043"/>
              <a:gd name="connsiteX42" fmla="*/ 258 w 10000"/>
              <a:gd name="connsiteY42" fmla="*/ 985 h 10043"/>
              <a:gd name="connsiteX43" fmla="*/ 554 w 10000"/>
              <a:gd name="connsiteY43" fmla="*/ 985 h 10043"/>
              <a:gd name="connsiteX44" fmla="*/ 0 w 10000"/>
              <a:gd name="connsiteY44" fmla="*/ 1224 h 10043"/>
              <a:gd name="connsiteX45" fmla="*/ 203 w 10000"/>
              <a:gd name="connsiteY45" fmla="*/ 1478 h 10043"/>
              <a:gd name="connsiteX46" fmla="*/ 498 w 10000"/>
              <a:gd name="connsiteY46" fmla="*/ 1478 h 10043"/>
              <a:gd name="connsiteX47" fmla="*/ 295 w 10000"/>
              <a:gd name="connsiteY47" fmla="*/ 2082 h 10043"/>
              <a:gd name="connsiteX48" fmla="*/ 627 w 10000"/>
              <a:gd name="connsiteY48" fmla="*/ 1857 h 10043"/>
              <a:gd name="connsiteX49" fmla="*/ 1351 w 10000"/>
              <a:gd name="connsiteY49" fmla="*/ 1190 h 10043"/>
              <a:gd name="connsiteX50" fmla="*/ 2069 w 10000"/>
              <a:gd name="connsiteY50" fmla="*/ 1644 h 10043"/>
              <a:gd name="connsiteX51" fmla="*/ 2503 w 10000"/>
              <a:gd name="connsiteY51" fmla="*/ 2293 h 10043"/>
              <a:gd name="connsiteX52" fmla="*/ 2326 w 10000"/>
              <a:gd name="connsiteY52" fmla="*/ 3498 h 10043"/>
              <a:gd name="connsiteX53" fmla="*/ 3413 w 10000"/>
              <a:gd name="connsiteY53" fmla="*/ 4291 h 10043"/>
              <a:gd name="connsiteX54" fmla="*/ 3838 w 10000"/>
              <a:gd name="connsiteY54" fmla="*/ 5134 h 10043"/>
              <a:gd name="connsiteX55" fmla="*/ 4926 w 10000"/>
              <a:gd name="connsiteY55" fmla="*/ 5402 h 10043"/>
              <a:gd name="connsiteX56" fmla="*/ 5590 w 10000"/>
              <a:gd name="connsiteY56" fmla="*/ 5669 h 10043"/>
              <a:gd name="connsiteX57" fmla="*/ 6439 w 10000"/>
              <a:gd name="connsiteY57" fmla="*/ 6246 h 10043"/>
              <a:gd name="connsiteX58" fmla="*/ 6734 w 10000"/>
              <a:gd name="connsiteY58" fmla="*/ 6246 h 10043"/>
              <a:gd name="connsiteX59" fmla="*/ 6827 w 10000"/>
              <a:gd name="connsiteY59" fmla="*/ 6302 h 10043"/>
              <a:gd name="connsiteX60" fmla="*/ 6642 w 10000"/>
              <a:gd name="connsiteY60" fmla="*/ 6710 h 10043"/>
              <a:gd name="connsiteX61" fmla="*/ 6845 w 10000"/>
              <a:gd name="connsiteY61" fmla="*/ 7469 h 10043"/>
              <a:gd name="connsiteX62" fmla="*/ 6642 w 10000"/>
              <a:gd name="connsiteY62" fmla="*/ 7849 h 10043"/>
              <a:gd name="connsiteX63" fmla="*/ 7232 w 10000"/>
              <a:gd name="connsiteY63" fmla="*/ 8186 h 10043"/>
              <a:gd name="connsiteX64" fmla="*/ 7454 w 10000"/>
              <a:gd name="connsiteY64" fmla="*/ 8440 h 10043"/>
              <a:gd name="connsiteX65" fmla="*/ 6402 w 10000"/>
              <a:gd name="connsiteY65" fmla="*/ 10043 h 10043"/>
              <a:gd name="connsiteX66" fmla="*/ 7841 w 10000"/>
              <a:gd name="connsiteY66" fmla="*/ 9677 h 10043"/>
              <a:gd name="connsiteX67" fmla="*/ 8838 w 10000"/>
              <a:gd name="connsiteY67" fmla="*/ 8791 h 10043"/>
              <a:gd name="connsiteX68" fmla="*/ 9041 w 10000"/>
              <a:gd name="connsiteY68" fmla="*/ 8285 h 10043"/>
              <a:gd name="connsiteX69" fmla="*/ 9649 w 10000"/>
              <a:gd name="connsiteY69" fmla="*/ 8229 h 10043"/>
              <a:gd name="connsiteX70" fmla="*/ 10000 w 10000"/>
              <a:gd name="connsiteY70" fmla="*/ 7047 h 10043"/>
              <a:gd name="connsiteX71" fmla="*/ 9446 w 10000"/>
              <a:gd name="connsiteY71"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435 w 10000"/>
              <a:gd name="connsiteY21" fmla="*/ 3587 h 10043"/>
              <a:gd name="connsiteX22" fmla="*/ 9354 w 10000"/>
              <a:gd name="connsiteY22" fmla="*/ 3081 h 10043"/>
              <a:gd name="connsiteX23" fmla="*/ 8542 w 10000"/>
              <a:gd name="connsiteY23" fmla="*/ 1717 h 10043"/>
              <a:gd name="connsiteX24" fmla="*/ 8192 w 10000"/>
              <a:gd name="connsiteY24" fmla="*/ 1646 h 10043"/>
              <a:gd name="connsiteX25" fmla="*/ 7786 w 10000"/>
              <a:gd name="connsiteY25" fmla="*/ 1056 h 10043"/>
              <a:gd name="connsiteX26" fmla="*/ 7159 w 10000"/>
              <a:gd name="connsiteY26" fmla="*/ 1056 h 10043"/>
              <a:gd name="connsiteX27" fmla="*/ 7380 w 10000"/>
              <a:gd name="connsiteY27" fmla="*/ 2054 h 10043"/>
              <a:gd name="connsiteX28" fmla="*/ 6937 w 10000"/>
              <a:gd name="connsiteY28" fmla="*/ 2054 h 10043"/>
              <a:gd name="connsiteX29" fmla="*/ 5793 w 10000"/>
              <a:gd name="connsiteY29" fmla="*/ 1323 h 10043"/>
              <a:gd name="connsiteX30" fmla="*/ 5996 w 10000"/>
              <a:gd name="connsiteY30" fmla="*/ 985 h 10043"/>
              <a:gd name="connsiteX31" fmla="*/ 6937 w 10000"/>
              <a:gd name="connsiteY31" fmla="*/ 845 h 10043"/>
              <a:gd name="connsiteX32" fmla="*/ 6937 w 10000"/>
              <a:gd name="connsiteY32" fmla="*/ 338 h 10043"/>
              <a:gd name="connsiteX33" fmla="*/ 6587 w 10000"/>
              <a:gd name="connsiteY33" fmla="*/ 184 h 10043"/>
              <a:gd name="connsiteX34" fmla="*/ 5000 w 10000"/>
              <a:gd name="connsiteY34" fmla="*/ 338 h 10043"/>
              <a:gd name="connsiteX35" fmla="*/ 4059 w 10000"/>
              <a:gd name="connsiteY35" fmla="*/ 338 h 10043"/>
              <a:gd name="connsiteX36" fmla="*/ 3194 w 10000"/>
              <a:gd name="connsiteY36" fmla="*/ 0 h 10043"/>
              <a:gd name="connsiteX37" fmla="*/ 2364 w 10000"/>
              <a:gd name="connsiteY37" fmla="*/ 448 h 10043"/>
              <a:gd name="connsiteX38" fmla="*/ 1303 w 10000"/>
              <a:gd name="connsiteY38" fmla="*/ 153 h 10043"/>
              <a:gd name="connsiteX39" fmla="*/ 443 w 10000"/>
              <a:gd name="connsiteY39" fmla="*/ 451 h 10043"/>
              <a:gd name="connsiteX40" fmla="*/ 664 w 10000"/>
              <a:gd name="connsiteY40" fmla="*/ 690 h 10043"/>
              <a:gd name="connsiteX41" fmla="*/ 258 w 10000"/>
              <a:gd name="connsiteY41" fmla="*/ 690 h 10043"/>
              <a:gd name="connsiteX42" fmla="*/ 258 w 10000"/>
              <a:gd name="connsiteY42" fmla="*/ 985 h 10043"/>
              <a:gd name="connsiteX43" fmla="*/ 554 w 10000"/>
              <a:gd name="connsiteY43" fmla="*/ 985 h 10043"/>
              <a:gd name="connsiteX44" fmla="*/ 0 w 10000"/>
              <a:gd name="connsiteY44" fmla="*/ 1224 h 10043"/>
              <a:gd name="connsiteX45" fmla="*/ 203 w 10000"/>
              <a:gd name="connsiteY45" fmla="*/ 1478 h 10043"/>
              <a:gd name="connsiteX46" fmla="*/ 498 w 10000"/>
              <a:gd name="connsiteY46" fmla="*/ 1478 h 10043"/>
              <a:gd name="connsiteX47" fmla="*/ 295 w 10000"/>
              <a:gd name="connsiteY47" fmla="*/ 2082 h 10043"/>
              <a:gd name="connsiteX48" fmla="*/ 627 w 10000"/>
              <a:gd name="connsiteY48" fmla="*/ 1857 h 10043"/>
              <a:gd name="connsiteX49" fmla="*/ 1351 w 10000"/>
              <a:gd name="connsiteY49" fmla="*/ 1190 h 10043"/>
              <a:gd name="connsiteX50" fmla="*/ 2069 w 10000"/>
              <a:gd name="connsiteY50" fmla="*/ 1644 h 10043"/>
              <a:gd name="connsiteX51" fmla="*/ 2503 w 10000"/>
              <a:gd name="connsiteY51" fmla="*/ 2293 h 10043"/>
              <a:gd name="connsiteX52" fmla="*/ 2326 w 10000"/>
              <a:gd name="connsiteY52" fmla="*/ 3498 h 10043"/>
              <a:gd name="connsiteX53" fmla="*/ 3509 w 10000"/>
              <a:gd name="connsiteY53" fmla="*/ 4181 h 10043"/>
              <a:gd name="connsiteX54" fmla="*/ 3838 w 10000"/>
              <a:gd name="connsiteY54" fmla="*/ 5134 h 10043"/>
              <a:gd name="connsiteX55" fmla="*/ 4926 w 10000"/>
              <a:gd name="connsiteY55" fmla="*/ 5402 h 10043"/>
              <a:gd name="connsiteX56" fmla="*/ 5590 w 10000"/>
              <a:gd name="connsiteY56" fmla="*/ 5669 h 10043"/>
              <a:gd name="connsiteX57" fmla="*/ 6439 w 10000"/>
              <a:gd name="connsiteY57" fmla="*/ 6246 h 10043"/>
              <a:gd name="connsiteX58" fmla="*/ 6734 w 10000"/>
              <a:gd name="connsiteY58" fmla="*/ 6246 h 10043"/>
              <a:gd name="connsiteX59" fmla="*/ 6827 w 10000"/>
              <a:gd name="connsiteY59" fmla="*/ 6302 h 10043"/>
              <a:gd name="connsiteX60" fmla="*/ 6642 w 10000"/>
              <a:gd name="connsiteY60" fmla="*/ 6710 h 10043"/>
              <a:gd name="connsiteX61" fmla="*/ 6845 w 10000"/>
              <a:gd name="connsiteY61" fmla="*/ 7469 h 10043"/>
              <a:gd name="connsiteX62" fmla="*/ 6642 w 10000"/>
              <a:gd name="connsiteY62" fmla="*/ 7849 h 10043"/>
              <a:gd name="connsiteX63" fmla="*/ 7232 w 10000"/>
              <a:gd name="connsiteY63" fmla="*/ 8186 h 10043"/>
              <a:gd name="connsiteX64" fmla="*/ 7454 w 10000"/>
              <a:gd name="connsiteY64" fmla="*/ 8440 h 10043"/>
              <a:gd name="connsiteX65" fmla="*/ 6402 w 10000"/>
              <a:gd name="connsiteY65" fmla="*/ 10043 h 10043"/>
              <a:gd name="connsiteX66" fmla="*/ 7841 w 10000"/>
              <a:gd name="connsiteY66" fmla="*/ 9677 h 10043"/>
              <a:gd name="connsiteX67" fmla="*/ 8838 w 10000"/>
              <a:gd name="connsiteY67" fmla="*/ 8791 h 10043"/>
              <a:gd name="connsiteX68" fmla="*/ 9041 w 10000"/>
              <a:gd name="connsiteY68" fmla="*/ 8285 h 10043"/>
              <a:gd name="connsiteX69" fmla="*/ 9649 w 10000"/>
              <a:gd name="connsiteY69" fmla="*/ 8229 h 10043"/>
              <a:gd name="connsiteX70" fmla="*/ 10000 w 10000"/>
              <a:gd name="connsiteY70" fmla="*/ 7047 h 10043"/>
              <a:gd name="connsiteX71" fmla="*/ 9446 w 10000"/>
              <a:gd name="connsiteY71"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435 w 10000"/>
              <a:gd name="connsiteY21" fmla="*/ 3587 h 10043"/>
              <a:gd name="connsiteX22" fmla="*/ 9354 w 10000"/>
              <a:gd name="connsiteY22" fmla="*/ 3081 h 10043"/>
              <a:gd name="connsiteX23" fmla="*/ 8542 w 10000"/>
              <a:gd name="connsiteY23" fmla="*/ 1717 h 10043"/>
              <a:gd name="connsiteX24" fmla="*/ 8192 w 10000"/>
              <a:gd name="connsiteY24" fmla="*/ 1646 h 10043"/>
              <a:gd name="connsiteX25" fmla="*/ 7786 w 10000"/>
              <a:gd name="connsiteY25" fmla="*/ 1056 h 10043"/>
              <a:gd name="connsiteX26" fmla="*/ 7159 w 10000"/>
              <a:gd name="connsiteY26" fmla="*/ 1056 h 10043"/>
              <a:gd name="connsiteX27" fmla="*/ 7380 w 10000"/>
              <a:gd name="connsiteY27" fmla="*/ 2054 h 10043"/>
              <a:gd name="connsiteX28" fmla="*/ 6937 w 10000"/>
              <a:gd name="connsiteY28" fmla="*/ 2054 h 10043"/>
              <a:gd name="connsiteX29" fmla="*/ 5793 w 10000"/>
              <a:gd name="connsiteY29" fmla="*/ 1323 h 10043"/>
              <a:gd name="connsiteX30" fmla="*/ 5996 w 10000"/>
              <a:gd name="connsiteY30" fmla="*/ 985 h 10043"/>
              <a:gd name="connsiteX31" fmla="*/ 6937 w 10000"/>
              <a:gd name="connsiteY31" fmla="*/ 845 h 10043"/>
              <a:gd name="connsiteX32" fmla="*/ 6937 w 10000"/>
              <a:gd name="connsiteY32" fmla="*/ 338 h 10043"/>
              <a:gd name="connsiteX33" fmla="*/ 6587 w 10000"/>
              <a:gd name="connsiteY33" fmla="*/ 184 h 10043"/>
              <a:gd name="connsiteX34" fmla="*/ 5000 w 10000"/>
              <a:gd name="connsiteY34" fmla="*/ 338 h 10043"/>
              <a:gd name="connsiteX35" fmla="*/ 4059 w 10000"/>
              <a:gd name="connsiteY35" fmla="*/ 338 h 10043"/>
              <a:gd name="connsiteX36" fmla="*/ 3194 w 10000"/>
              <a:gd name="connsiteY36" fmla="*/ 0 h 10043"/>
              <a:gd name="connsiteX37" fmla="*/ 2364 w 10000"/>
              <a:gd name="connsiteY37" fmla="*/ 448 h 10043"/>
              <a:gd name="connsiteX38" fmla="*/ 1303 w 10000"/>
              <a:gd name="connsiteY38" fmla="*/ 153 h 10043"/>
              <a:gd name="connsiteX39" fmla="*/ 443 w 10000"/>
              <a:gd name="connsiteY39" fmla="*/ 451 h 10043"/>
              <a:gd name="connsiteX40" fmla="*/ 664 w 10000"/>
              <a:gd name="connsiteY40" fmla="*/ 690 h 10043"/>
              <a:gd name="connsiteX41" fmla="*/ 258 w 10000"/>
              <a:gd name="connsiteY41" fmla="*/ 690 h 10043"/>
              <a:gd name="connsiteX42" fmla="*/ 258 w 10000"/>
              <a:gd name="connsiteY42" fmla="*/ 985 h 10043"/>
              <a:gd name="connsiteX43" fmla="*/ 554 w 10000"/>
              <a:gd name="connsiteY43" fmla="*/ 985 h 10043"/>
              <a:gd name="connsiteX44" fmla="*/ 0 w 10000"/>
              <a:gd name="connsiteY44" fmla="*/ 1224 h 10043"/>
              <a:gd name="connsiteX45" fmla="*/ 203 w 10000"/>
              <a:gd name="connsiteY45" fmla="*/ 1478 h 10043"/>
              <a:gd name="connsiteX46" fmla="*/ 498 w 10000"/>
              <a:gd name="connsiteY46" fmla="*/ 1478 h 10043"/>
              <a:gd name="connsiteX47" fmla="*/ 295 w 10000"/>
              <a:gd name="connsiteY47" fmla="*/ 2082 h 10043"/>
              <a:gd name="connsiteX48" fmla="*/ 627 w 10000"/>
              <a:gd name="connsiteY48" fmla="*/ 1857 h 10043"/>
              <a:gd name="connsiteX49" fmla="*/ 1351 w 10000"/>
              <a:gd name="connsiteY49" fmla="*/ 1190 h 10043"/>
              <a:gd name="connsiteX50" fmla="*/ 2069 w 10000"/>
              <a:gd name="connsiteY50" fmla="*/ 1644 h 10043"/>
              <a:gd name="connsiteX51" fmla="*/ 2503 w 10000"/>
              <a:gd name="connsiteY51" fmla="*/ 2293 h 10043"/>
              <a:gd name="connsiteX52" fmla="*/ 2326 w 10000"/>
              <a:gd name="connsiteY52" fmla="*/ 3498 h 10043"/>
              <a:gd name="connsiteX53" fmla="*/ 3509 w 10000"/>
              <a:gd name="connsiteY53" fmla="*/ 4181 h 10043"/>
              <a:gd name="connsiteX54" fmla="*/ 3549 w 10000"/>
              <a:gd name="connsiteY54" fmla="*/ 5208 h 10043"/>
              <a:gd name="connsiteX55" fmla="*/ 4926 w 10000"/>
              <a:gd name="connsiteY55" fmla="*/ 5402 h 10043"/>
              <a:gd name="connsiteX56" fmla="*/ 5590 w 10000"/>
              <a:gd name="connsiteY56" fmla="*/ 5669 h 10043"/>
              <a:gd name="connsiteX57" fmla="*/ 6439 w 10000"/>
              <a:gd name="connsiteY57" fmla="*/ 6246 h 10043"/>
              <a:gd name="connsiteX58" fmla="*/ 6734 w 10000"/>
              <a:gd name="connsiteY58" fmla="*/ 6246 h 10043"/>
              <a:gd name="connsiteX59" fmla="*/ 6827 w 10000"/>
              <a:gd name="connsiteY59" fmla="*/ 6302 h 10043"/>
              <a:gd name="connsiteX60" fmla="*/ 6642 w 10000"/>
              <a:gd name="connsiteY60" fmla="*/ 6710 h 10043"/>
              <a:gd name="connsiteX61" fmla="*/ 6845 w 10000"/>
              <a:gd name="connsiteY61" fmla="*/ 7469 h 10043"/>
              <a:gd name="connsiteX62" fmla="*/ 6642 w 10000"/>
              <a:gd name="connsiteY62" fmla="*/ 7849 h 10043"/>
              <a:gd name="connsiteX63" fmla="*/ 7232 w 10000"/>
              <a:gd name="connsiteY63" fmla="*/ 8186 h 10043"/>
              <a:gd name="connsiteX64" fmla="*/ 7454 w 10000"/>
              <a:gd name="connsiteY64" fmla="*/ 8440 h 10043"/>
              <a:gd name="connsiteX65" fmla="*/ 6402 w 10000"/>
              <a:gd name="connsiteY65" fmla="*/ 10043 h 10043"/>
              <a:gd name="connsiteX66" fmla="*/ 7841 w 10000"/>
              <a:gd name="connsiteY66" fmla="*/ 9677 h 10043"/>
              <a:gd name="connsiteX67" fmla="*/ 8838 w 10000"/>
              <a:gd name="connsiteY67" fmla="*/ 8791 h 10043"/>
              <a:gd name="connsiteX68" fmla="*/ 9041 w 10000"/>
              <a:gd name="connsiteY68" fmla="*/ 8285 h 10043"/>
              <a:gd name="connsiteX69" fmla="*/ 9649 w 10000"/>
              <a:gd name="connsiteY69" fmla="*/ 8229 h 10043"/>
              <a:gd name="connsiteX70" fmla="*/ 10000 w 10000"/>
              <a:gd name="connsiteY70" fmla="*/ 7047 h 10043"/>
              <a:gd name="connsiteX71" fmla="*/ 9446 w 10000"/>
              <a:gd name="connsiteY71"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435 w 10000"/>
              <a:gd name="connsiteY21" fmla="*/ 3587 h 10043"/>
              <a:gd name="connsiteX22" fmla="*/ 9354 w 10000"/>
              <a:gd name="connsiteY22" fmla="*/ 3081 h 10043"/>
              <a:gd name="connsiteX23" fmla="*/ 8542 w 10000"/>
              <a:gd name="connsiteY23" fmla="*/ 1717 h 10043"/>
              <a:gd name="connsiteX24" fmla="*/ 8192 w 10000"/>
              <a:gd name="connsiteY24" fmla="*/ 1646 h 10043"/>
              <a:gd name="connsiteX25" fmla="*/ 7786 w 10000"/>
              <a:gd name="connsiteY25" fmla="*/ 1056 h 10043"/>
              <a:gd name="connsiteX26" fmla="*/ 7159 w 10000"/>
              <a:gd name="connsiteY26" fmla="*/ 1056 h 10043"/>
              <a:gd name="connsiteX27" fmla="*/ 7380 w 10000"/>
              <a:gd name="connsiteY27" fmla="*/ 2054 h 10043"/>
              <a:gd name="connsiteX28" fmla="*/ 6937 w 10000"/>
              <a:gd name="connsiteY28" fmla="*/ 2054 h 10043"/>
              <a:gd name="connsiteX29" fmla="*/ 5793 w 10000"/>
              <a:gd name="connsiteY29" fmla="*/ 1323 h 10043"/>
              <a:gd name="connsiteX30" fmla="*/ 5996 w 10000"/>
              <a:gd name="connsiteY30" fmla="*/ 985 h 10043"/>
              <a:gd name="connsiteX31" fmla="*/ 6937 w 10000"/>
              <a:gd name="connsiteY31" fmla="*/ 845 h 10043"/>
              <a:gd name="connsiteX32" fmla="*/ 6937 w 10000"/>
              <a:gd name="connsiteY32" fmla="*/ 338 h 10043"/>
              <a:gd name="connsiteX33" fmla="*/ 6587 w 10000"/>
              <a:gd name="connsiteY33" fmla="*/ 184 h 10043"/>
              <a:gd name="connsiteX34" fmla="*/ 5000 w 10000"/>
              <a:gd name="connsiteY34" fmla="*/ 338 h 10043"/>
              <a:gd name="connsiteX35" fmla="*/ 4059 w 10000"/>
              <a:gd name="connsiteY35" fmla="*/ 338 h 10043"/>
              <a:gd name="connsiteX36" fmla="*/ 3194 w 10000"/>
              <a:gd name="connsiteY36" fmla="*/ 0 h 10043"/>
              <a:gd name="connsiteX37" fmla="*/ 2364 w 10000"/>
              <a:gd name="connsiteY37" fmla="*/ 448 h 10043"/>
              <a:gd name="connsiteX38" fmla="*/ 1303 w 10000"/>
              <a:gd name="connsiteY38" fmla="*/ 153 h 10043"/>
              <a:gd name="connsiteX39" fmla="*/ 443 w 10000"/>
              <a:gd name="connsiteY39" fmla="*/ 451 h 10043"/>
              <a:gd name="connsiteX40" fmla="*/ 664 w 10000"/>
              <a:gd name="connsiteY40" fmla="*/ 690 h 10043"/>
              <a:gd name="connsiteX41" fmla="*/ 258 w 10000"/>
              <a:gd name="connsiteY41" fmla="*/ 690 h 10043"/>
              <a:gd name="connsiteX42" fmla="*/ 258 w 10000"/>
              <a:gd name="connsiteY42" fmla="*/ 985 h 10043"/>
              <a:gd name="connsiteX43" fmla="*/ 554 w 10000"/>
              <a:gd name="connsiteY43" fmla="*/ 985 h 10043"/>
              <a:gd name="connsiteX44" fmla="*/ 0 w 10000"/>
              <a:gd name="connsiteY44" fmla="*/ 1224 h 10043"/>
              <a:gd name="connsiteX45" fmla="*/ 203 w 10000"/>
              <a:gd name="connsiteY45" fmla="*/ 1478 h 10043"/>
              <a:gd name="connsiteX46" fmla="*/ 498 w 10000"/>
              <a:gd name="connsiteY46" fmla="*/ 1478 h 10043"/>
              <a:gd name="connsiteX47" fmla="*/ 295 w 10000"/>
              <a:gd name="connsiteY47" fmla="*/ 2082 h 10043"/>
              <a:gd name="connsiteX48" fmla="*/ 627 w 10000"/>
              <a:gd name="connsiteY48" fmla="*/ 1857 h 10043"/>
              <a:gd name="connsiteX49" fmla="*/ 1351 w 10000"/>
              <a:gd name="connsiteY49" fmla="*/ 1190 h 10043"/>
              <a:gd name="connsiteX50" fmla="*/ 2069 w 10000"/>
              <a:gd name="connsiteY50" fmla="*/ 1644 h 10043"/>
              <a:gd name="connsiteX51" fmla="*/ 2503 w 10000"/>
              <a:gd name="connsiteY51" fmla="*/ 2293 h 10043"/>
              <a:gd name="connsiteX52" fmla="*/ 2326 w 10000"/>
              <a:gd name="connsiteY52" fmla="*/ 3498 h 10043"/>
              <a:gd name="connsiteX53" fmla="*/ 3509 w 10000"/>
              <a:gd name="connsiteY53" fmla="*/ 4181 h 10043"/>
              <a:gd name="connsiteX54" fmla="*/ 3549 w 10000"/>
              <a:gd name="connsiteY54" fmla="*/ 5208 h 10043"/>
              <a:gd name="connsiteX55" fmla="*/ 4878 w 10000"/>
              <a:gd name="connsiteY55" fmla="*/ 5218 h 10043"/>
              <a:gd name="connsiteX56" fmla="*/ 5590 w 10000"/>
              <a:gd name="connsiteY56" fmla="*/ 5669 h 10043"/>
              <a:gd name="connsiteX57" fmla="*/ 6439 w 10000"/>
              <a:gd name="connsiteY57" fmla="*/ 6246 h 10043"/>
              <a:gd name="connsiteX58" fmla="*/ 6734 w 10000"/>
              <a:gd name="connsiteY58" fmla="*/ 6246 h 10043"/>
              <a:gd name="connsiteX59" fmla="*/ 6827 w 10000"/>
              <a:gd name="connsiteY59" fmla="*/ 6302 h 10043"/>
              <a:gd name="connsiteX60" fmla="*/ 6642 w 10000"/>
              <a:gd name="connsiteY60" fmla="*/ 6710 h 10043"/>
              <a:gd name="connsiteX61" fmla="*/ 6845 w 10000"/>
              <a:gd name="connsiteY61" fmla="*/ 7469 h 10043"/>
              <a:gd name="connsiteX62" fmla="*/ 6642 w 10000"/>
              <a:gd name="connsiteY62" fmla="*/ 7849 h 10043"/>
              <a:gd name="connsiteX63" fmla="*/ 7232 w 10000"/>
              <a:gd name="connsiteY63" fmla="*/ 8186 h 10043"/>
              <a:gd name="connsiteX64" fmla="*/ 7454 w 10000"/>
              <a:gd name="connsiteY64" fmla="*/ 8440 h 10043"/>
              <a:gd name="connsiteX65" fmla="*/ 6402 w 10000"/>
              <a:gd name="connsiteY65" fmla="*/ 10043 h 10043"/>
              <a:gd name="connsiteX66" fmla="*/ 7841 w 10000"/>
              <a:gd name="connsiteY66" fmla="*/ 9677 h 10043"/>
              <a:gd name="connsiteX67" fmla="*/ 8838 w 10000"/>
              <a:gd name="connsiteY67" fmla="*/ 8791 h 10043"/>
              <a:gd name="connsiteX68" fmla="*/ 9041 w 10000"/>
              <a:gd name="connsiteY68" fmla="*/ 8285 h 10043"/>
              <a:gd name="connsiteX69" fmla="*/ 9649 w 10000"/>
              <a:gd name="connsiteY69" fmla="*/ 8229 h 10043"/>
              <a:gd name="connsiteX70" fmla="*/ 10000 w 10000"/>
              <a:gd name="connsiteY70" fmla="*/ 7047 h 10043"/>
              <a:gd name="connsiteX71" fmla="*/ 9446 w 10000"/>
              <a:gd name="connsiteY71"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9354 w 10000"/>
              <a:gd name="connsiteY22" fmla="*/ 3081 h 10043"/>
              <a:gd name="connsiteX23" fmla="*/ 8542 w 10000"/>
              <a:gd name="connsiteY23" fmla="*/ 1717 h 10043"/>
              <a:gd name="connsiteX24" fmla="*/ 8192 w 10000"/>
              <a:gd name="connsiteY24" fmla="*/ 1646 h 10043"/>
              <a:gd name="connsiteX25" fmla="*/ 7786 w 10000"/>
              <a:gd name="connsiteY25" fmla="*/ 1056 h 10043"/>
              <a:gd name="connsiteX26" fmla="*/ 7159 w 10000"/>
              <a:gd name="connsiteY26" fmla="*/ 1056 h 10043"/>
              <a:gd name="connsiteX27" fmla="*/ 7380 w 10000"/>
              <a:gd name="connsiteY27" fmla="*/ 2054 h 10043"/>
              <a:gd name="connsiteX28" fmla="*/ 6937 w 10000"/>
              <a:gd name="connsiteY28" fmla="*/ 2054 h 10043"/>
              <a:gd name="connsiteX29" fmla="*/ 5793 w 10000"/>
              <a:gd name="connsiteY29" fmla="*/ 1323 h 10043"/>
              <a:gd name="connsiteX30" fmla="*/ 5996 w 10000"/>
              <a:gd name="connsiteY30" fmla="*/ 985 h 10043"/>
              <a:gd name="connsiteX31" fmla="*/ 6937 w 10000"/>
              <a:gd name="connsiteY31" fmla="*/ 845 h 10043"/>
              <a:gd name="connsiteX32" fmla="*/ 6937 w 10000"/>
              <a:gd name="connsiteY32" fmla="*/ 338 h 10043"/>
              <a:gd name="connsiteX33" fmla="*/ 6587 w 10000"/>
              <a:gd name="connsiteY33" fmla="*/ 184 h 10043"/>
              <a:gd name="connsiteX34" fmla="*/ 5000 w 10000"/>
              <a:gd name="connsiteY34" fmla="*/ 338 h 10043"/>
              <a:gd name="connsiteX35" fmla="*/ 4059 w 10000"/>
              <a:gd name="connsiteY35" fmla="*/ 338 h 10043"/>
              <a:gd name="connsiteX36" fmla="*/ 3194 w 10000"/>
              <a:gd name="connsiteY36" fmla="*/ 0 h 10043"/>
              <a:gd name="connsiteX37" fmla="*/ 2364 w 10000"/>
              <a:gd name="connsiteY37" fmla="*/ 448 h 10043"/>
              <a:gd name="connsiteX38" fmla="*/ 1303 w 10000"/>
              <a:gd name="connsiteY38" fmla="*/ 153 h 10043"/>
              <a:gd name="connsiteX39" fmla="*/ 443 w 10000"/>
              <a:gd name="connsiteY39" fmla="*/ 451 h 10043"/>
              <a:gd name="connsiteX40" fmla="*/ 664 w 10000"/>
              <a:gd name="connsiteY40" fmla="*/ 690 h 10043"/>
              <a:gd name="connsiteX41" fmla="*/ 258 w 10000"/>
              <a:gd name="connsiteY41" fmla="*/ 690 h 10043"/>
              <a:gd name="connsiteX42" fmla="*/ 258 w 10000"/>
              <a:gd name="connsiteY42" fmla="*/ 985 h 10043"/>
              <a:gd name="connsiteX43" fmla="*/ 554 w 10000"/>
              <a:gd name="connsiteY43" fmla="*/ 985 h 10043"/>
              <a:gd name="connsiteX44" fmla="*/ 0 w 10000"/>
              <a:gd name="connsiteY44" fmla="*/ 1224 h 10043"/>
              <a:gd name="connsiteX45" fmla="*/ 203 w 10000"/>
              <a:gd name="connsiteY45" fmla="*/ 1478 h 10043"/>
              <a:gd name="connsiteX46" fmla="*/ 498 w 10000"/>
              <a:gd name="connsiteY46" fmla="*/ 1478 h 10043"/>
              <a:gd name="connsiteX47" fmla="*/ 295 w 10000"/>
              <a:gd name="connsiteY47" fmla="*/ 2082 h 10043"/>
              <a:gd name="connsiteX48" fmla="*/ 627 w 10000"/>
              <a:gd name="connsiteY48" fmla="*/ 1857 h 10043"/>
              <a:gd name="connsiteX49" fmla="*/ 1351 w 10000"/>
              <a:gd name="connsiteY49" fmla="*/ 1190 h 10043"/>
              <a:gd name="connsiteX50" fmla="*/ 2069 w 10000"/>
              <a:gd name="connsiteY50" fmla="*/ 1644 h 10043"/>
              <a:gd name="connsiteX51" fmla="*/ 2503 w 10000"/>
              <a:gd name="connsiteY51" fmla="*/ 2293 h 10043"/>
              <a:gd name="connsiteX52" fmla="*/ 2326 w 10000"/>
              <a:gd name="connsiteY52" fmla="*/ 3498 h 10043"/>
              <a:gd name="connsiteX53" fmla="*/ 3509 w 10000"/>
              <a:gd name="connsiteY53" fmla="*/ 4181 h 10043"/>
              <a:gd name="connsiteX54" fmla="*/ 3549 w 10000"/>
              <a:gd name="connsiteY54" fmla="*/ 5208 h 10043"/>
              <a:gd name="connsiteX55" fmla="*/ 4878 w 10000"/>
              <a:gd name="connsiteY55" fmla="*/ 5218 h 10043"/>
              <a:gd name="connsiteX56" fmla="*/ 5590 w 10000"/>
              <a:gd name="connsiteY56" fmla="*/ 5669 h 10043"/>
              <a:gd name="connsiteX57" fmla="*/ 6439 w 10000"/>
              <a:gd name="connsiteY57" fmla="*/ 6246 h 10043"/>
              <a:gd name="connsiteX58" fmla="*/ 6734 w 10000"/>
              <a:gd name="connsiteY58" fmla="*/ 6246 h 10043"/>
              <a:gd name="connsiteX59" fmla="*/ 6827 w 10000"/>
              <a:gd name="connsiteY59" fmla="*/ 6302 h 10043"/>
              <a:gd name="connsiteX60" fmla="*/ 6642 w 10000"/>
              <a:gd name="connsiteY60" fmla="*/ 6710 h 10043"/>
              <a:gd name="connsiteX61" fmla="*/ 6845 w 10000"/>
              <a:gd name="connsiteY61" fmla="*/ 7469 h 10043"/>
              <a:gd name="connsiteX62" fmla="*/ 6642 w 10000"/>
              <a:gd name="connsiteY62" fmla="*/ 7849 h 10043"/>
              <a:gd name="connsiteX63" fmla="*/ 7232 w 10000"/>
              <a:gd name="connsiteY63" fmla="*/ 8186 h 10043"/>
              <a:gd name="connsiteX64" fmla="*/ 7454 w 10000"/>
              <a:gd name="connsiteY64" fmla="*/ 8440 h 10043"/>
              <a:gd name="connsiteX65" fmla="*/ 6402 w 10000"/>
              <a:gd name="connsiteY65" fmla="*/ 10043 h 10043"/>
              <a:gd name="connsiteX66" fmla="*/ 7841 w 10000"/>
              <a:gd name="connsiteY66" fmla="*/ 9677 h 10043"/>
              <a:gd name="connsiteX67" fmla="*/ 8838 w 10000"/>
              <a:gd name="connsiteY67" fmla="*/ 8791 h 10043"/>
              <a:gd name="connsiteX68" fmla="*/ 9041 w 10000"/>
              <a:gd name="connsiteY68" fmla="*/ 8285 h 10043"/>
              <a:gd name="connsiteX69" fmla="*/ 9649 w 10000"/>
              <a:gd name="connsiteY69" fmla="*/ 8229 h 10043"/>
              <a:gd name="connsiteX70" fmla="*/ 10000 w 10000"/>
              <a:gd name="connsiteY70" fmla="*/ 7047 h 10043"/>
              <a:gd name="connsiteX71" fmla="*/ 9446 w 10000"/>
              <a:gd name="connsiteY71"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542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380 w 10000"/>
              <a:gd name="connsiteY28" fmla="*/ 2054 h 10043"/>
              <a:gd name="connsiteX29" fmla="*/ 6937 w 10000"/>
              <a:gd name="connsiteY29" fmla="*/ 2054 h 10043"/>
              <a:gd name="connsiteX30" fmla="*/ 5793 w 10000"/>
              <a:gd name="connsiteY30" fmla="*/ 1323 h 10043"/>
              <a:gd name="connsiteX31" fmla="*/ 5996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590 w 10000"/>
              <a:gd name="connsiteY57" fmla="*/ 5669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380 w 10000"/>
              <a:gd name="connsiteY28" fmla="*/ 2054 h 10043"/>
              <a:gd name="connsiteX29" fmla="*/ 6937 w 10000"/>
              <a:gd name="connsiteY29" fmla="*/ 2054 h 10043"/>
              <a:gd name="connsiteX30" fmla="*/ 5793 w 10000"/>
              <a:gd name="connsiteY30" fmla="*/ 1323 h 10043"/>
              <a:gd name="connsiteX31" fmla="*/ 5996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590 w 10000"/>
              <a:gd name="connsiteY57" fmla="*/ 5669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937 w 10000"/>
              <a:gd name="connsiteY29" fmla="*/ 2054 h 10043"/>
              <a:gd name="connsiteX30" fmla="*/ 5793 w 10000"/>
              <a:gd name="connsiteY30" fmla="*/ 1323 h 10043"/>
              <a:gd name="connsiteX31" fmla="*/ 5996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590 w 10000"/>
              <a:gd name="connsiteY57" fmla="*/ 5669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793 w 10000"/>
              <a:gd name="connsiteY30" fmla="*/ 1323 h 10043"/>
              <a:gd name="connsiteX31" fmla="*/ 5996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590 w 10000"/>
              <a:gd name="connsiteY57" fmla="*/ 5669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793 w 10000"/>
              <a:gd name="connsiteY30" fmla="*/ 1323 h 10043"/>
              <a:gd name="connsiteX31" fmla="*/ 6189 w 10000"/>
              <a:gd name="connsiteY31" fmla="*/ 1059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590 w 10000"/>
              <a:gd name="connsiteY57" fmla="*/ 5669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6189 w 10000"/>
              <a:gd name="connsiteY31" fmla="*/ 1059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590 w 10000"/>
              <a:gd name="connsiteY57" fmla="*/ 5669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007 w 10000"/>
              <a:gd name="connsiteY3" fmla="*/ 5824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590 w 10000"/>
              <a:gd name="connsiteY57" fmla="*/ 5669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590 w 10000"/>
              <a:gd name="connsiteY57" fmla="*/ 5669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6125 w 10000"/>
              <a:gd name="connsiteY9" fmla="*/ 558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397 w 10000"/>
              <a:gd name="connsiteY57" fmla="*/ 5853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5884 w 10000"/>
              <a:gd name="connsiteY9" fmla="*/ 569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314 w 10000"/>
              <a:gd name="connsiteY14" fmla="*/ 4839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397 w 10000"/>
              <a:gd name="connsiteY57" fmla="*/ 5853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5884 w 10000"/>
              <a:gd name="connsiteY9" fmla="*/ 5694 h 10043"/>
              <a:gd name="connsiteX10" fmla="*/ 6347 w 10000"/>
              <a:gd name="connsiteY10" fmla="*/ 5050 h 10043"/>
              <a:gd name="connsiteX11" fmla="*/ 5849 w 10000"/>
              <a:gd name="connsiteY11" fmla="*/ 5050 h 10043"/>
              <a:gd name="connsiteX12" fmla="*/ 5572 w 10000"/>
              <a:gd name="connsiteY12" fmla="*/ 5275 h 10043"/>
              <a:gd name="connsiteX13" fmla="*/ 5314 w 10000"/>
              <a:gd name="connsiteY13" fmla="*/ 5134 h 10043"/>
              <a:gd name="connsiteX14" fmla="*/ 5169 w 10000"/>
              <a:gd name="connsiteY14" fmla="*/ 4802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397 w 10000"/>
              <a:gd name="connsiteY57" fmla="*/ 5853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5884 w 10000"/>
              <a:gd name="connsiteY9" fmla="*/ 5694 h 10043"/>
              <a:gd name="connsiteX10" fmla="*/ 6347 w 10000"/>
              <a:gd name="connsiteY10" fmla="*/ 5050 h 10043"/>
              <a:gd name="connsiteX11" fmla="*/ 5849 w 10000"/>
              <a:gd name="connsiteY11" fmla="*/ 4866 h 10043"/>
              <a:gd name="connsiteX12" fmla="*/ 5572 w 10000"/>
              <a:gd name="connsiteY12" fmla="*/ 5275 h 10043"/>
              <a:gd name="connsiteX13" fmla="*/ 5314 w 10000"/>
              <a:gd name="connsiteY13" fmla="*/ 5134 h 10043"/>
              <a:gd name="connsiteX14" fmla="*/ 5169 w 10000"/>
              <a:gd name="connsiteY14" fmla="*/ 4802 h 10043"/>
              <a:gd name="connsiteX15" fmla="*/ 5314 w 10000"/>
              <a:gd name="connsiteY15" fmla="*/ 4445 h 10043"/>
              <a:gd name="connsiteX16" fmla="*/ 6458 w 10000"/>
              <a:gd name="connsiteY16" fmla="*/ 4234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397 w 10000"/>
              <a:gd name="connsiteY57" fmla="*/ 5853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5884 w 10000"/>
              <a:gd name="connsiteY9" fmla="*/ 5694 h 10043"/>
              <a:gd name="connsiteX10" fmla="*/ 6347 w 10000"/>
              <a:gd name="connsiteY10" fmla="*/ 5050 h 10043"/>
              <a:gd name="connsiteX11" fmla="*/ 5849 w 10000"/>
              <a:gd name="connsiteY11" fmla="*/ 4866 h 10043"/>
              <a:gd name="connsiteX12" fmla="*/ 5572 w 10000"/>
              <a:gd name="connsiteY12" fmla="*/ 5275 h 10043"/>
              <a:gd name="connsiteX13" fmla="*/ 5314 w 10000"/>
              <a:gd name="connsiteY13" fmla="*/ 5134 h 10043"/>
              <a:gd name="connsiteX14" fmla="*/ 5169 w 10000"/>
              <a:gd name="connsiteY14" fmla="*/ 4802 h 10043"/>
              <a:gd name="connsiteX15" fmla="*/ 5314 w 10000"/>
              <a:gd name="connsiteY15" fmla="*/ 4445 h 10043"/>
              <a:gd name="connsiteX16" fmla="*/ 6313 w 10000"/>
              <a:gd name="connsiteY16" fmla="*/ 4013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194 w 10000"/>
              <a:gd name="connsiteY21" fmla="*/ 3440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397 w 10000"/>
              <a:gd name="connsiteY57" fmla="*/ 5853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5884 w 10000"/>
              <a:gd name="connsiteY9" fmla="*/ 5694 h 10043"/>
              <a:gd name="connsiteX10" fmla="*/ 6347 w 10000"/>
              <a:gd name="connsiteY10" fmla="*/ 5050 h 10043"/>
              <a:gd name="connsiteX11" fmla="*/ 5849 w 10000"/>
              <a:gd name="connsiteY11" fmla="*/ 4866 h 10043"/>
              <a:gd name="connsiteX12" fmla="*/ 5572 w 10000"/>
              <a:gd name="connsiteY12" fmla="*/ 5275 h 10043"/>
              <a:gd name="connsiteX13" fmla="*/ 5314 w 10000"/>
              <a:gd name="connsiteY13" fmla="*/ 5134 h 10043"/>
              <a:gd name="connsiteX14" fmla="*/ 5169 w 10000"/>
              <a:gd name="connsiteY14" fmla="*/ 4802 h 10043"/>
              <a:gd name="connsiteX15" fmla="*/ 5314 w 10000"/>
              <a:gd name="connsiteY15" fmla="*/ 4445 h 10043"/>
              <a:gd name="connsiteX16" fmla="*/ 6313 w 10000"/>
              <a:gd name="connsiteY16" fmla="*/ 4013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339 w 10000"/>
              <a:gd name="connsiteY21" fmla="*/ 3293 h 10043"/>
              <a:gd name="connsiteX22" fmla="*/ 8841 w 10000"/>
              <a:gd name="connsiteY22" fmla="*/ 333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397 w 10000"/>
              <a:gd name="connsiteY57" fmla="*/ 5853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5884 w 10000"/>
              <a:gd name="connsiteY9" fmla="*/ 5694 h 10043"/>
              <a:gd name="connsiteX10" fmla="*/ 6347 w 10000"/>
              <a:gd name="connsiteY10" fmla="*/ 5050 h 10043"/>
              <a:gd name="connsiteX11" fmla="*/ 5849 w 10000"/>
              <a:gd name="connsiteY11" fmla="*/ 4866 h 10043"/>
              <a:gd name="connsiteX12" fmla="*/ 5572 w 10000"/>
              <a:gd name="connsiteY12" fmla="*/ 5275 h 10043"/>
              <a:gd name="connsiteX13" fmla="*/ 5314 w 10000"/>
              <a:gd name="connsiteY13" fmla="*/ 5134 h 10043"/>
              <a:gd name="connsiteX14" fmla="*/ 5169 w 10000"/>
              <a:gd name="connsiteY14" fmla="*/ 4802 h 10043"/>
              <a:gd name="connsiteX15" fmla="*/ 5314 w 10000"/>
              <a:gd name="connsiteY15" fmla="*/ 4445 h 10043"/>
              <a:gd name="connsiteX16" fmla="*/ 6313 w 10000"/>
              <a:gd name="connsiteY16" fmla="*/ 4013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339 w 10000"/>
              <a:gd name="connsiteY21" fmla="*/ 3293 h 10043"/>
              <a:gd name="connsiteX22" fmla="*/ 8600 w 10000"/>
              <a:gd name="connsiteY22" fmla="*/ 3447 h 10043"/>
              <a:gd name="connsiteX23" fmla="*/ 9354 w 10000"/>
              <a:gd name="connsiteY23" fmla="*/ 3081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397 w 10000"/>
              <a:gd name="connsiteY57" fmla="*/ 5853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8930 w 10000"/>
              <a:gd name="connsiteY2" fmla="*/ 6049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5884 w 10000"/>
              <a:gd name="connsiteY9" fmla="*/ 5694 h 10043"/>
              <a:gd name="connsiteX10" fmla="*/ 6347 w 10000"/>
              <a:gd name="connsiteY10" fmla="*/ 5050 h 10043"/>
              <a:gd name="connsiteX11" fmla="*/ 5849 w 10000"/>
              <a:gd name="connsiteY11" fmla="*/ 4866 h 10043"/>
              <a:gd name="connsiteX12" fmla="*/ 5572 w 10000"/>
              <a:gd name="connsiteY12" fmla="*/ 5275 h 10043"/>
              <a:gd name="connsiteX13" fmla="*/ 5314 w 10000"/>
              <a:gd name="connsiteY13" fmla="*/ 5134 h 10043"/>
              <a:gd name="connsiteX14" fmla="*/ 5169 w 10000"/>
              <a:gd name="connsiteY14" fmla="*/ 4802 h 10043"/>
              <a:gd name="connsiteX15" fmla="*/ 5314 w 10000"/>
              <a:gd name="connsiteY15" fmla="*/ 4445 h 10043"/>
              <a:gd name="connsiteX16" fmla="*/ 6313 w 10000"/>
              <a:gd name="connsiteY16" fmla="*/ 4013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339 w 10000"/>
              <a:gd name="connsiteY21" fmla="*/ 3293 h 10043"/>
              <a:gd name="connsiteX22" fmla="*/ 8600 w 10000"/>
              <a:gd name="connsiteY22" fmla="*/ 3447 h 10043"/>
              <a:gd name="connsiteX23" fmla="*/ 9450 w 10000"/>
              <a:gd name="connsiteY23" fmla="*/ 3228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397 w 10000"/>
              <a:gd name="connsiteY57" fmla="*/ 5853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446 w 10000"/>
              <a:gd name="connsiteY1" fmla="*/ 6386 h 10043"/>
              <a:gd name="connsiteX2" fmla="*/ 9026 w 10000"/>
              <a:gd name="connsiteY2" fmla="*/ 5865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5884 w 10000"/>
              <a:gd name="connsiteY9" fmla="*/ 5694 h 10043"/>
              <a:gd name="connsiteX10" fmla="*/ 6347 w 10000"/>
              <a:gd name="connsiteY10" fmla="*/ 5050 h 10043"/>
              <a:gd name="connsiteX11" fmla="*/ 5849 w 10000"/>
              <a:gd name="connsiteY11" fmla="*/ 4866 h 10043"/>
              <a:gd name="connsiteX12" fmla="*/ 5572 w 10000"/>
              <a:gd name="connsiteY12" fmla="*/ 5275 h 10043"/>
              <a:gd name="connsiteX13" fmla="*/ 5314 w 10000"/>
              <a:gd name="connsiteY13" fmla="*/ 5134 h 10043"/>
              <a:gd name="connsiteX14" fmla="*/ 5169 w 10000"/>
              <a:gd name="connsiteY14" fmla="*/ 4802 h 10043"/>
              <a:gd name="connsiteX15" fmla="*/ 5314 w 10000"/>
              <a:gd name="connsiteY15" fmla="*/ 4445 h 10043"/>
              <a:gd name="connsiteX16" fmla="*/ 6313 w 10000"/>
              <a:gd name="connsiteY16" fmla="*/ 4013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339 w 10000"/>
              <a:gd name="connsiteY21" fmla="*/ 3293 h 10043"/>
              <a:gd name="connsiteX22" fmla="*/ 8600 w 10000"/>
              <a:gd name="connsiteY22" fmla="*/ 3447 h 10043"/>
              <a:gd name="connsiteX23" fmla="*/ 9450 w 10000"/>
              <a:gd name="connsiteY23" fmla="*/ 3228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397 w 10000"/>
              <a:gd name="connsiteY57" fmla="*/ 5853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446 w 10000"/>
              <a:gd name="connsiteY0" fmla="*/ 6808 h 10043"/>
              <a:gd name="connsiteX1" fmla="*/ 9157 w 10000"/>
              <a:gd name="connsiteY1" fmla="*/ 6386 h 10043"/>
              <a:gd name="connsiteX2" fmla="*/ 9026 w 10000"/>
              <a:gd name="connsiteY2" fmla="*/ 5865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5884 w 10000"/>
              <a:gd name="connsiteY9" fmla="*/ 5694 h 10043"/>
              <a:gd name="connsiteX10" fmla="*/ 6347 w 10000"/>
              <a:gd name="connsiteY10" fmla="*/ 5050 h 10043"/>
              <a:gd name="connsiteX11" fmla="*/ 5849 w 10000"/>
              <a:gd name="connsiteY11" fmla="*/ 4866 h 10043"/>
              <a:gd name="connsiteX12" fmla="*/ 5572 w 10000"/>
              <a:gd name="connsiteY12" fmla="*/ 5275 h 10043"/>
              <a:gd name="connsiteX13" fmla="*/ 5314 w 10000"/>
              <a:gd name="connsiteY13" fmla="*/ 5134 h 10043"/>
              <a:gd name="connsiteX14" fmla="*/ 5169 w 10000"/>
              <a:gd name="connsiteY14" fmla="*/ 4802 h 10043"/>
              <a:gd name="connsiteX15" fmla="*/ 5314 w 10000"/>
              <a:gd name="connsiteY15" fmla="*/ 4445 h 10043"/>
              <a:gd name="connsiteX16" fmla="*/ 6313 w 10000"/>
              <a:gd name="connsiteY16" fmla="*/ 4013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339 w 10000"/>
              <a:gd name="connsiteY21" fmla="*/ 3293 h 10043"/>
              <a:gd name="connsiteX22" fmla="*/ 8600 w 10000"/>
              <a:gd name="connsiteY22" fmla="*/ 3447 h 10043"/>
              <a:gd name="connsiteX23" fmla="*/ 9450 w 10000"/>
              <a:gd name="connsiteY23" fmla="*/ 3228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397 w 10000"/>
              <a:gd name="connsiteY57" fmla="*/ 5853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446 w 10000"/>
              <a:gd name="connsiteY72" fmla="*/ 6808 h 10043"/>
              <a:gd name="connsiteX0" fmla="*/ 9591 w 10000"/>
              <a:gd name="connsiteY0" fmla="*/ 6734 h 10043"/>
              <a:gd name="connsiteX1" fmla="*/ 9157 w 10000"/>
              <a:gd name="connsiteY1" fmla="*/ 6386 h 10043"/>
              <a:gd name="connsiteX2" fmla="*/ 9026 w 10000"/>
              <a:gd name="connsiteY2" fmla="*/ 5865 h 10043"/>
              <a:gd name="connsiteX3" fmla="*/ 8103 w 10000"/>
              <a:gd name="connsiteY3" fmla="*/ 5677 h 10043"/>
              <a:gd name="connsiteX4" fmla="*/ 7232 w 10000"/>
              <a:gd name="connsiteY4" fmla="*/ 5824 h 10043"/>
              <a:gd name="connsiteX5" fmla="*/ 7048 w 10000"/>
              <a:gd name="connsiteY5" fmla="*/ 6049 h 10043"/>
              <a:gd name="connsiteX6" fmla="*/ 6734 w 10000"/>
              <a:gd name="connsiteY6" fmla="*/ 5908 h 10043"/>
              <a:gd name="connsiteX7" fmla="*/ 6550 w 10000"/>
              <a:gd name="connsiteY7" fmla="*/ 5584 h 10043"/>
              <a:gd name="connsiteX8" fmla="*/ 6125 w 10000"/>
              <a:gd name="connsiteY8" fmla="*/ 5584 h 10043"/>
              <a:gd name="connsiteX9" fmla="*/ 5884 w 10000"/>
              <a:gd name="connsiteY9" fmla="*/ 5694 h 10043"/>
              <a:gd name="connsiteX10" fmla="*/ 6347 w 10000"/>
              <a:gd name="connsiteY10" fmla="*/ 5050 h 10043"/>
              <a:gd name="connsiteX11" fmla="*/ 5849 w 10000"/>
              <a:gd name="connsiteY11" fmla="*/ 4866 h 10043"/>
              <a:gd name="connsiteX12" fmla="*/ 5572 w 10000"/>
              <a:gd name="connsiteY12" fmla="*/ 5275 h 10043"/>
              <a:gd name="connsiteX13" fmla="*/ 5314 w 10000"/>
              <a:gd name="connsiteY13" fmla="*/ 5134 h 10043"/>
              <a:gd name="connsiteX14" fmla="*/ 5169 w 10000"/>
              <a:gd name="connsiteY14" fmla="*/ 4802 h 10043"/>
              <a:gd name="connsiteX15" fmla="*/ 5314 w 10000"/>
              <a:gd name="connsiteY15" fmla="*/ 4445 h 10043"/>
              <a:gd name="connsiteX16" fmla="*/ 6313 w 10000"/>
              <a:gd name="connsiteY16" fmla="*/ 4013 h 10043"/>
              <a:gd name="connsiteX17" fmla="*/ 6679 w 10000"/>
              <a:gd name="connsiteY17" fmla="*/ 4839 h 10043"/>
              <a:gd name="connsiteX18" fmla="*/ 7030 w 10000"/>
              <a:gd name="connsiteY18" fmla="*/ 4642 h 10043"/>
              <a:gd name="connsiteX19" fmla="*/ 7030 w 10000"/>
              <a:gd name="connsiteY19" fmla="*/ 4262 h 10043"/>
              <a:gd name="connsiteX20" fmla="*/ 7232 w 10000"/>
              <a:gd name="connsiteY20" fmla="*/ 4108 h 10043"/>
              <a:gd name="connsiteX21" fmla="*/ 7339 w 10000"/>
              <a:gd name="connsiteY21" fmla="*/ 3293 h 10043"/>
              <a:gd name="connsiteX22" fmla="*/ 8600 w 10000"/>
              <a:gd name="connsiteY22" fmla="*/ 3447 h 10043"/>
              <a:gd name="connsiteX23" fmla="*/ 9450 w 10000"/>
              <a:gd name="connsiteY23" fmla="*/ 3228 h 10043"/>
              <a:gd name="connsiteX24" fmla="*/ 8831 w 10000"/>
              <a:gd name="connsiteY24" fmla="*/ 1717 h 10043"/>
              <a:gd name="connsiteX25" fmla="*/ 8192 w 10000"/>
              <a:gd name="connsiteY25" fmla="*/ 1646 h 10043"/>
              <a:gd name="connsiteX26" fmla="*/ 7786 w 10000"/>
              <a:gd name="connsiteY26" fmla="*/ 1056 h 10043"/>
              <a:gd name="connsiteX27" fmla="*/ 7159 w 10000"/>
              <a:gd name="connsiteY27" fmla="*/ 1056 h 10043"/>
              <a:gd name="connsiteX28" fmla="*/ 7621 w 10000"/>
              <a:gd name="connsiteY28" fmla="*/ 2054 h 10043"/>
              <a:gd name="connsiteX29" fmla="*/ 6599 w 10000"/>
              <a:gd name="connsiteY29" fmla="*/ 2128 h 10043"/>
              <a:gd name="connsiteX30" fmla="*/ 5841 w 10000"/>
              <a:gd name="connsiteY30" fmla="*/ 1580 h 10043"/>
              <a:gd name="connsiteX31" fmla="*/ 5948 w 10000"/>
              <a:gd name="connsiteY31" fmla="*/ 985 h 10043"/>
              <a:gd name="connsiteX32" fmla="*/ 6937 w 10000"/>
              <a:gd name="connsiteY32" fmla="*/ 845 h 10043"/>
              <a:gd name="connsiteX33" fmla="*/ 6937 w 10000"/>
              <a:gd name="connsiteY33" fmla="*/ 338 h 10043"/>
              <a:gd name="connsiteX34" fmla="*/ 6587 w 10000"/>
              <a:gd name="connsiteY34" fmla="*/ 184 h 10043"/>
              <a:gd name="connsiteX35" fmla="*/ 5000 w 10000"/>
              <a:gd name="connsiteY35" fmla="*/ 338 h 10043"/>
              <a:gd name="connsiteX36" fmla="*/ 4059 w 10000"/>
              <a:gd name="connsiteY36" fmla="*/ 338 h 10043"/>
              <a:gd name="connsiteX37" fmla="*/ 3194 w 10000"/>
              <a:gd name="connsiteY37" fmla="*/ 0 h 10043"/>
              <a:gd name="connsiteX38" fmla="*/ 2364 w 10000"/>
              <a:gd name="connsiteY38" fmla="*/ 448 h 10043"/>
              <a:gd name="connsiteX39" fmla="*/ 1303 w 10000"/>
              <a:gd name="connsiteY39" fmla="*/ 153 h 10043"/>
              <a:gd name="connsiteX40" fmla="*/ 443 w 10000"/>
              <a:gd name="connsiteY40" fmla="*/ 451 h 10043"/>
              <a:gd name="connsiteX41" fmla="*/ 664 w 10000"/>
              <a:gd name="connsiteY41" fmla="*/ 690 h 10043"/>
              <a:gd name="connsiteX42" fmla="*/ 258 w 10000"/>
              <a:gd name="connsiteY42" fmla="*/ 690 h 10043"/>
              <a:gd name="connsiteX43" fmla="*/ 258 w 10000"/>
              <a:gd name="connsiteY43" fmla="*/ 985 h 10043"/>
              <a:gd name="connsiteX44" fmla="*/ 554 w 10000"/>
              <a:gd name="connsiteY44" fmla="*/ 985 h 10043"/>
              <a:gd name="connsiteX45" fmla="*/ 0 w 10000"/>
              <a:gd name="connsiteY45" fmla="*/ 1224 h 10043"/>
              <a:gd name="connsiteX46" fmla="*/ 203 w 10000"/>
              <a:gd name="connsiteY46" fmla="*/ 1478 h 10043"/>
              <a:gd name="connsiteX47" fmla="*/ 498 w 10000"/>
              <a:gd name="connsiteY47" fmla="*/ 1478 h 10043"/>
              <a:gd name="connsiteX48" fmla="*/ 295 w 10000"/>
              <a:gd name="connsiteY48" fmla="*/ 2082 h 10043"/>
              <a:gd name="connsiteX49" fmla="*/ 627 w 10000"/>
              <a:gd name="connsiteY49" fmla="*/ 1857 h 10043"/>
              <a:gd name="connsiteX50" fmla="*/ 1351 w 10000"/>
              <a:gd name="connsiteY50" fmla="*/ 1190 h 10043"/>
              <a:gd name="connsiteX51" fmla="*/ 2069 w 10000"/>
              <a:gd name="connsiteY51" fmla="*/ 1644 h 10043"/>
              <a:gd name="connsiteX52" fmla="*/ 2503 w 10000"/>
              <a:gd name="connsiteY52" fmla="*/ 2293 h 10043"/>
              <a:gd name="connsiteX53" fmla="*/ 2326 w 10000"/>
              <a:gd name="connsiteY53" fmla="*/ 3498 h 10043"/>
              <a:gd name="connsiteX54" fmla="*/ 3509 w 10000"/>
              <a:gd name="connsiteY54" fmla="*/ 4181 h 10043"/>
              <a:gd name="connsiteX55" fmla="*/ 3549 w 10000"/>
              <a:gd name="connsiteY55" fmla="*/ 5208 h 10043"/>
              <a:gd name="connsiteX56" fmla="*/ 4878 w 10000"/>
              <a:gd name="connsiteY56" fmla="*/ 5218 h 10043"/>
              <a:gd name="connsiteX57" fmla="*/ 5397 w 10000"/>
              <a:gd name="connsiteY57" fmla="*/ 5853 h 10043"/>
              <a:gd name="connsiteX58" fmla="*/ 6439 w 10000"/>
              <a:gd name="connsiteY58" fmla="*/ 6246 h 10043"/>
              <a:gd name="connsiteX59" fmla="*/ 6734 w 10000"/>
              <a:gd name="connsiteY59" fmla="*/ 6246 h 10043"/>
              <a:gd name="connsiteX60" fmla="*/ 6827 w 10000"/>
              <a:gd name="connsiteY60" fmla="*/ 6302 h 10043"/>
              <a:gd name="connsiteX61" fmla="*/ 6642 w 10000"/>
              <a:gd name="connsiteY61" fmla="*/ 6710 h 10043"/>
              <a:gd name="connsiteX62" fmla="*/ 6845 w 10000"/>
              <a:gd name="connsiteY62" fmla="*/ 7469 h 10043"/>
              <a:gd name="connsiteX63" fmla="*/ 6642 w 10000"/>
              <a:gd name="connsiteY63" fmla="*/ 7849 h 10043"/>
              <a:gd name="connsiteX64" fmla="*/ 7232 w 10000"/>
              <a:gd name="connsiteY64" fmla="*/ 8186 h 10043"/>
              <a:gd name="connsiteX65" fmla="*/ 7454 w 10000"/>
              <a:gd name="connsiteY65" fmla="*/ 8440 h 10043"/>
              <a:gd name="connsiteX66" fmla="*/ 6402 w 10000"/>
              <a:gd name="connsiteY66" fmla="*/ 10043 h 10043"/>
              <a:gd name="connsiteX67" fmla="*/ 7841 w 10000"/>
              <a:gd name="connsiteY67" fmla="*/ 9677 h 10043"/>
              <a:gd name="connsiteX68" fmla="*/ 8838 w 10000"/>
              <a:gd name="connsiteY68" fmla="*/ 8791 h 10043"/>
              <a:gd name="connsiteX69" fmla="*/ 9041 w 10000"/>
              <a:gd name="connsiteY69" fmla="*/ 8285 h 10043"/>
              <a:gd name="connsiteX70" fmla="*/ 9649 w 10000"/>
              <a:gd name="connsiteY70" fmla="*/ 8229 h 10043"/>
              <a:gd name="connsiteX71" fmla="*/ 10000 w 10000"/>
              <a:gd name="connsiteY71" fmla="*/ 7047 h 10043"/>
              <a:gd name="connsiteX72" fmla="*/ 9591 w 10000"/>
              <a:gd name="connsiteY72" fmla="*/ 6734 h 10043"/>
              <a:gd name="connsiteX0" fmla="*/ 9591 w 10193"/>
              <a:gd name="connsiteY0" fmla="*/ 6734 h 10043"/>
              <a:gd name="connsiteX1" fmla="*/ 9157 w 10193"/>
              <a:gd name="connsiteY1" fmla="*/ 6386 h 10043"/>
              <a:gd name="connsiteX2" fmla="*/ 9026 w 10193"/>
              <a:gd name="connsiteY2" fmla="*/ 5865 h 10043"/>
              <a:gd name="connsiteX3" fmla="*/ 8103 w 10193"/>
              <a:gd name="connsiteY3" fmla="*/ 5677 h 10043"/>
              <a:gd name="connsiteX4" fmla="*/ 7232 w 10193"/>
              <a:gd name="connsiteY4" fmla="*/ 5824 h 10043"/>
              <a:gd name="connsiteX5" fmla="*/ 7048 w 10193"/>
              <a:gd name="connsiteY5" fmla="*/ 6049 h 10043"/>
              <a:gd name="connsiteX6" fmla="*/ 6734 w 10193"/>
              <a:gd name="connsiteY6" fmla="*/ 5908 h 10043"/>
              <a:gd name="connsiteX7" fmla="*/ 6550 w 10193"/>
              <a:gd name="connsiteY7" fmla="*/ 5584 h 10043"/>
              <a:gd name="connsiteX8" fmla="*/ 6125 w 10193"/>
              <a:gd name="connsiteY8" fmla="*/ 5584 h 10043"/>
              <a:gd name="connsiteX9" fmla="*/ 5884 w 10193"/>
              <a:gd name="connsiteY9" fmla="*/ 5694 h 10043"/>
              <a:gd name="connsiteX10" fmla="*/ 6347 w 10193"/>
              <a:gd name="connsiteY10" fmla="*/ 5050 h 10043"/>
              <a:gd name="connsiteX11" fmla="*/ 5849 w 10193"/>
              <a:gd name="connsiteY11" fmla="*/ 4866 h 10043"/>
              <a:gd name="connsiteX12" fmla="*/ 5572 w 10193"/>
              <a:gd name="connsiteY12" fmla="*/ 5275 h 10043"/>
              <a:gd name="connsiteX13" fmla="*/ 5314 w 10193"/>
              <a:gd name="connsiteY13" fmla="*/ 5134 h 10043"/>
              <a:gd name="connsiteX14" fmla="*/ 5169 w 10193"/>
              <a:gd name="connsiteY14" fmla="*/ 4802 h 10043"/>
              <a:gd name="connsiteX15" fmla="*/ 5314 w 10193"/>
              <a:gd name="connsiteY15" fmla="*/ 4445 h 10043"/>
              <a:gd name="connsiteX16" fmla="*/ 6313 w 10193"/>
              <a:gd name="connsiteY16" fmla="*/ 4013 h 10043"/>
              <a:gd name="connsiteX17" fmla="*/ 6679 w 10193"/>
              <a:gd name="connsiteY17" fmla="*/ 4839 h 10043"/>
              <a:gd name="connsiteX18" fmla="*/ 7030 w 10193"/>
              <a:gd name="connsiteY18" fmla="*/ 4642 h 10043"/>
              <a:gd name="connsiteX19" fmla="*/ 7030 w 10193"/>
              <a:gd name="connsiteY19" fmla="*/ 4262 h 10043"/>
              <a:gd name="connsiteX20" fmla="*/ 7232 w 10193"/>
              <a:gd name="connsiteY20" fmla="*/ 4108 h 10043"/>
              <a:gd name="connsiteX21" fmla="*/ 7339 w 10193"/>
              <a:gd name="connsiteY21" fmla="*/ 3293 h 10043"/>
              <a:gd name="connsiteX22" fmla="*/ 8600 w 10193"/>
              <a:gd name="connsiteY22" fmla="*/ 3447 h 10043"/>
              <a:gd name="connsiteX23" fmla="*/ 9450 w 10193"/>
              <a:gd name="connsiteY23" fmla="*/ 3228 h 10043"/>
              <a:gd name="connsiteX24" fmla="*/ 8831 w 10193"/>
              <a:gd name="connsiteY24" fmla="*/ 1717 h 10043"/>
              <a:gd name="connsiteX25" fmla="*/ 8192 w 10193"/>
              <a:gd name="connsiteY25" fmla="*/ 1646 h 10043"/>
              <a:gd name="connsiteX26" fmla="*/ 7786 w 10193"/>
              <a:gd name="connsiteY26" fmla="*/ 1056 h 10043"/>
              <a:gd name="connsiteX27" fmla="*/ 7159 w 10193"/>
              <a:gd name="connsiteY27" fmla="*/ 1056 h 10043"/>
              <a:gd name="connsiteX28" fmla="*/ 7621 w 10193"/>
              <a:gd name="connsiteY28" fmla="*/ 2054 h 10043"/>
              <a:gd name="connsiteX29" fmla="*/ 6599 w 10193"/>
              <a:gd name="connsiteY29" fmla="*/ 2128 h 10043"/>
              <a:gd name="connsiteX30" fmla="*/ 5841 w 10193"/>
              <a:gd name="connsiteY30" fmla="*/ 1580 h 10043"/>
              <a:gd name="connsiteX31" fmla="*/ 5948 w 10193"/>
              <a:gd name="connsiteY31" fmla="*/ 985 h 10043"/>
              <a:gd name="connsiteX32" fmla="*/ 6937 w 10193"/>
              <a:gd name="connsiteY32" fmla="*/ 845 h 10043"/>
              <a:gd name="connsiteX33" fmla="*/ 6937 w 10193"/>
              <a:gd name="connsiteY33" fmla="*/ 338 h 10043"/>
              <a:gd name="connsiteX34" fmla="*/ 6587 w 10193"/>
              <a:gd name="connsiteY34" fmla="*/ 184 h 10043"/>
              <a:gd name="connsiteX35" fmla="*/ 5000 w 10193"/>
              <a:gd name="connsiteY35" fmla="*/ 338 h 10043"/>
              <a:gd name="connsiteX36" fmla="*/ 4059 w 10193"/>
              <a:gd name="connsiteY36" fmla="*/ 338 h 10043"/>
              <a:gd name="connsiteX37" fmla="*/ 3194 w 10193"/>
              <a:gd name="connsiteY37" fmla="*/ 0 h 10043"/>
              <a:gd name="connsiteX38" fmla="*/ 2364 w 10193"/>
              <a:gd name="connsiteY38" fmla="*/ 448 h 10043"/>
              <a:gd name="connsiteX39" fmla="*/ 1303 w 10193"/>
              <a:gd name="connsiteY39" fmla="*/ 153 h 10043"/>
              <a:gd name="connsiteX40" fmla="*/ 443 w 10193"/>
              <a:gd name="connsiteY40" fmla="*/ 451 h 10043"/>
              <a:gd name="connsiteX41" fmla="*/ 664 w 10193"/>
              <a:gd name="connsiteY41" fmla="*/ 690 h 10043"/>
              <a:gd name="connsiteX42" fmla="*/ 258 w 10193"/>
              <a:gd name="connsiteY42" fmla="*/ 690 h 10043"/>
              <a:gd name="connsiteX43" fmla="*/ 258 w 10193"/>
              <a:gd name="connsiteY43" fmla="*/ 985 h 10043"/>
              <a:gd name="connsiteX44" fmla="*/ 554 w 10193"/>
              <a:gd name="connsiteY44" fmla="*/ 985 h 10043"/>
              <a:gd name="connsiteX45" fmla="*/ 0 w 10193"/>
              <a:gd name="connsiteY45" fmla="*/ 1224 h 10043"/>
              <a:gd name="connsiteX46" fmla="*/ 203 w 10193"/>
              <a:gd name="connsiteY46" fmla="*/ 1478 h 10043"/>
              <a:gd name="connsiteX47" fmla="*/ 498 w 10193"/>
              <a:gd name="connsiteY47" fmla="*/ 1478 h 10043"/>
              <a:gd name="connsiteX48" fmla="*/ 295 w 10193"/>
              <a:gd name="connsiteY48" fmla="*/ 2082 h 10043"/>
              <a:gd name="connsiteX49" fmla="*/ 627 w 10193"/>
              <a:gd name="connsiteY49" fmla="*/ 1857 h 10043"/>
              <a:gd name="connsiteX50" fmla="*/ 1351 w 10193"/>
              <a:gd name="connsiteY50" fmla="*/ 1190 h 10043"/>
              <a:gd name="connsiteX51" fmla="*/ 2069 w 10193"/>
              <a:gd name="connsiteY51" fmla="*/ 1644 h 10043"/>
              <a:gd name="connsiteX52" fmla="*/ 2503 w 10193"/>
              <a:gd name="connsiteY52" fmla="*/ 2293 h 10043"/>
              <a:gd name="connsiteX53" fmla="*/ 2326 w 10193"/>
              <a:gd name="connsiteY53" fmla="*/ 3498 h 10043"/>
              <a:gd name="connsiteX54" fmla="*/ 3509 w 10193"/>
              <a:gd name="connsiteY54" fmla="*/ 4181 h 10043"/>
              <a:gd name="connsiteX55" fmla="*/ 3549 w 10193"/>
              <a:gd name="connsiteY55" fmla="*/ 5208 h 10043"/>
              <a:gd name="connsiteX56" fmla="*/ 4878 w 10193"/>
              <a:gd name="connsiteY56" fmla="*/ 5218 h 10043"/>
              <a:gd name="connsiteX57" fmla="*/ 5397 w 10193"/>
              <a:gd name="connsiteY57" fmla="*/ 5853 h 10043"/>
              <a:gd name="connsiteX58" fmla="*/ 6439 w 10193"/>
              <a:gd name="connsiteY58" fmla="*/ 6246 h 10043"/>
              <a:gd name="connsiteX59" fmla="*/ 6734 w 10193"/>
              <a:gd name="connsiteY59" fmla="*/ 6246 h 10043"/>
              <a:gd name="connsiteX60" fmla="*/ 6827 w 10193"/>
              <a:gd name="connsiteY60" fmla="*/ 6302 h 10043"/>
              <a:gd name="connsiteX61" fmla="*/ 6642 w 10193"/>
              <a:gd name="connsiteY61" fmla="*/ 6710 h 10043"/>
              <a:gd name="connsiteX62" fmla="*/ 6845 w 10193"/>
              <a:gd name="connsiteY62" fmla="*/ 7469 h 10043"/>
              <a:gd name="connsiteX63" fmla="*/ 6642 w 10193"/>
              <a:gd name="connsiteY63" fmla="*/ 7849 h 10043"/>
              <a:gd name="connsiteX64" fmla="*/ 7232 w 10193"/>
              <a:gd name="connsiteY64" fmla="*/ 8186 h 10043"/>
              <a:gd name="connsiteX65" fmla="*/ 7454 w 10193"/>
              <a:gd name="connsiteY65" fmla="*/ 8440 h 10043"/>
              <a:gd name="connsiteX66" fmla="*/ 6402 w 10193"/>
              <a:gd name="connsiteY66" fmla="*/ 10043 h 10043"/>
              <a:gd name="connsiteX67" fmla="*/ 7841 w 10193"/>
              <a:gd name="connsiteY67" fmla="*/ 9677 h 10043"/>
              <a:gd name="connsiteX68" fmla="*/ 8838 w 10193"/>
              <a:gd name="connsiteY68" fmla="*/ 8791 h 10043"/>
              <a:gd name="connsiteX69" fmla="*/ 9041 w 10193"/>
              <a:gd name="connsiteY69" fmla="*/ 8285 h 10043"/>
              <a:gd name="connsiteX70" fmla="*/ 9649 w 10193"/>
              <a:gd name="connsiteY70" fmla="*/ 8229 h 10043"/>
              <a:gd name="connsiteX71" fmla="*/ 10193 w 10193"/>
              <a:gd name="connsiteY71" fmla="*/ 7047 h 10043"/>
              <a:gd name="connsiteX72" fmla="*/ 9591 w 10193"/>
              <a:gd name="connsiteY72" fmla="*/ 6734 h 10043"/>
              <a:gd name="connsiteX0" fmla="*/ 9591 w 10193"/>
              <a:gd name="connsiteY0" fmla="*/ 6734 h 10043"/>
              <a:gd name="connsiteX1" fmla="*/ 9157 w 10193"/>
              <a:gd name="connsiteY1" fmla="*/ 6386 h 10043"/>
              <a:gd name="connsiteX2" fmla="*/ 9026 w 10193"/>
              <a:gd name="connsiteY2" fmla="*/ 5865 h 10043"/>
              <a:gd name="connsiteX3" fmla="*/ 8103 w 10193"/>
              <a:gd name="connsiteY3" fmla="*/ 5677 h 10043"/>
              <a:gd name="connsiteX4" fmla="*/ 7232 w 10193"/>
              <a:gd name="connsiteY4" fmla="*/ 5824 h 10043"/>
              <a:gd name="connsiteX5" fmla="*/ 7048 w 10193"/>
              <a:gd name="connsiteY5" fmla="*/ 6049 h 10043"/>
              <a:gd name="connsiteX6" fmla="*/ 6734 w 10193"/>
              <a:gd name="connsiteY6" fmla="*/ 5908 h 10043"/>
              <a:gd name="connsiteX7" fmla="*/ 6550 w 10193"/>
              <a:gd name="connsiteY7" fmla="*/ 5584 h 10043"/>
              <a:gd name="connsiteX8" fmla="*/ 6125 w 10193"/>
              <a:gd name="connsiteY8" fmla="*/ 5584 h 10043"/>
              <a:gd name="connsiteX9" fmla="*/ 5884 w 10193"/>
              <a:gd name="connsiteY9" fmla="*/ 5694 h 10043"/>
              <a:gd name="connsiteX10" fmla="*/ 6347 w 10193"/>
              <a:gd name="connsiteY10" fmla="*/ 5050 h 10043"/>
              <a:gd name="connsiteX11" fmla="*/ 5849 w 10193"/>
              <a:gd name="connsiteY11" fmla="*/ 4866 h 10043"/>
              <a:gd name="connsiteX12" fmla="*/ 5572 w 10193"/>
              <a:gd name="connsiteY12" fmla="*/ 5275 h 10043"/>
              <a:gd name="connsiteX13" fmla="*/ 5314 w 10193"/>
              <a:gd name="connsiteY13" fmla="*/ 5134 h 10043"/>
              <a:gd name="connsiteX14" fmla="*/ 5169 w 10193"/>
              <a:gd name="connsiteY14" fmla="*/ 4802 h 10043"/>
              <a:gd name="connsiteX15" fmla="*/ 5314 w 10193"/>
              <a:gd name="connsiteY15" fmla="*/ 4445 h 10043"/>
              <a:gd name="connsiteX16" fmla="*/ 6313 w 10193"/>
              <a:gd name="connsiteY16" fmla="*/ 4013 h 10043"/>
              <a:gd name="connsiteX17" fmla="*/ 6679 w 10193"/>
              <a:gd name="connsiteY17" fmla="*/ 4839 h 10043"/>
              <a:gd name="connsiteX18" fmla="*/ 7030 w 10193"/>
              <a:gd name="connsiteY18" fmla="*/ 4642 h 10043"/>
              <a:gd name="connsiteX19" fmla="*/ 7030 w 10193"/>
              <a:gd name="connsiteY19" fmla="*/ 4262 h 10043"/>
              <a:gd name="connsiteX20" fmla="*/ 7232 w 10193"/>
              <a:gd name="connsiteY20" fmla="*/ 4108 h 10043"/>
              <a:gd name="connsiteX21" fmla="*/ 7339 w 10193"/>
              <a:gd name="connsiteY21" fmla="*/ 3293 h 10043"/>
              <a:gd name="connsiteX22" fmla="*/ 8600 w 10193"/>
              <a:gd name="connsiteY22" fmla="*/ 3447 h 10043"/>
              <a:gd name="connsiteX23" fmla="*/ 9450 w 10193"/>
              <a:gd name="connsiteY23" fmla="*/ 3228 h 10043"/>
              <a:gd name="connsiteX24" fmla="*/ 8831 w 10193"/>
              <a:gd name="connsiteY24" fmla="*/ 1717 h 10043"/>
              <a:gd name="connsiteX25" fmla="*/ 8192 w 10193"/>
              <a:gd name="connsiteY25" fmla="*/ 1646 h 10043"/>
              <a:gd name="connsiteX26" fmla="*/ 7786 w 10193"/>
              <a:gd name="connsiteY26" fmla="*/ 1056 h 10043"/>
              <a:gd name="connsiteX27" fmla="*/ 7159 w 10193"/>
              <a:gd name="connsiteY27" fmla="*/ 1056 h 10043"/>
              <a:gd name="connsiteX28" fmla="*/ 7621 w 10193"/>
              <a:gd name="connsiteY28" fmla="*/ 2054 h 10043"/>
              <a:gd name="connsiteX29" fmla="*/ 6599 w 10193"/>
              <a:gd name="connsiteY29" fmla="*/ 2128 h 10043"/>
              <a:gd name="connsiteX30" fmla="*/ 5841 w 10193"/>
              <a:gd name="connsiteY30" fmla="*/ 1580 h 10043"/>
              <a:gd name="connsiteX31" fmla="*/ 5948 w 10193"/>
              <a:gd name="connsiteY31" fmla="*/ 985 h 10043"/>
              <a:gd name="connsiteX32" fmla="*/ 6937 w 10193"/>
              <a:gd name="connsiteY32" fmla="*/ 845 h 10043"/>
              <a:gd name="connsiteX33" fmla="*/ 6937 w 10193"/>
              <a:gd name="connsiteY33" fmla="*/ 338 h 10043"/>
              <a:gd name="connsiteX34" fmla="*/ 6587 w 10193"/>
              <a:gd name="connsiteY34" fmla="*/ 184 h 10043"/>
              <a:gd name="connsiteX35" fmla="*/ 5000 w 10193"/>
              <a:gd name="connsiteY35" fmla="*/ 338 h 10043"/>
              <a:gd name="connsiteX36" fmla="*/ 4059 w 10193"/>
              <a:gd name="connsiteY36" fmla="*/ 338 h 10043"/>
              <a:gd name="connsiteX37" fmla="*/ 3194 w 10193"/>
              <a:gd name="connsiteY37" fmla="*/ 0 h 10043"/>
              <a:gd name="connsiteX38" fmla="*/ 2364 w 10193"/>
              <a:gd name="connsiteY38" fmla="*/ 448 h 10043"/>
              <a:gd name="connsiteX39" fmla="*/ 1303 w 10193"/>
              <a:gd name="connsiteY39" fmla="*/ 153 h 10043"/>
              <a:gd name="connsiteX40" fmla="*/ 443 w 10193"/>
              <a:gd name="connsiteY40" fmla="*/ 451 h 10043"/>
              <a:gd name="connsiteX41" fmla="*/ 664 w 10193"/>
              <a:gd name="connsiteY41" fmla="*/ 690 h 10043"/>
              <a:gd name="connsiteX42" fmla="*/ 258 w 10193"/>
              <a:gd name="connsiteY42" fmla="*/ 690 h 10043"/>
              <a:gd name="connsiteX43" fmla="*/ 258 w 10193"/>
              <a:gd name="connsiteY43" fmla="*/ 985 h 10043"/>
              <a:gd name="connsiteX44" fmla="*/ 554 w 10193"/>
              <a:gd name="connsiteY44" fmla="*/ 985 h 10043"/>
              <a:gd name="connsiteX45" fmla="*/ 0 w 10193"/>
              <a:gd name="connsiteY45" fmla="*/ 1224 h 10043"/>
              <a:gd name="connsiteX46" fmla="*/ 203 w 10193"/>
              <a:gd name="connsiteY46" fmla="*/ 1478 h 10043"/>
              <a:gd name="connsiteX47" fmla="*/ 498 w 10193"/>
              <a:gd name="connsiteY47" fmla="*/ 1478 h 10043"/>
              <a:gd name="connsiteX48" fmla="*/ 295 w 10193"/>
              <a:gd name="connsiteY48" fmla="*/ 2082 h 10043"/>
              <a:gd name="connsiteX49" fmla="*/ 627 w 10193"/>
              <a:gd name="connsiteY49" fmla="*/ 1857 h 10043"/>
              <a:gd name="connsiteX50" fmla="*/ 1351 w 10193"/>
              <a:gd name="connsiteY50" fmla="*/ 1190 h 10043"/>
              <a:gd name="connsiteX51" fmla="*/ 2069 w 10193"/>
              <a:gd name="connsiteY51" fmla="*/ 1644 h 10043"/>
              <a:gd name="connsiteX52" fmla="*/ 2503 w 10193"/>
              <a:gd name="connsiteY52" fmla="*/ 2293 h 10043"/>
              <a:gd name="connsiteX53" fmla="*/ 2326 w 10193"/>
              <a:gd name="connsiteY53" fmla="*/ 3498 h 10043"/>
              <a:gd name="connsiteX54" fmla="*/ 3509 w 10193"/>
              <a:gd name="connsiteY54" fmla="*/ 4181 h 10043"/>
              <a:gd name="connsiteX55" fmla="*/ 3549 w 10193"/>
              <a:gd name="connsiteY55" fmla="*/ 5208 h 10043"/>
              <a:gd name="connsiteX56" fmla="*/ 4878 w 10193"/>
              <a:gd name="connsiteY56" fmla="*/ 5218 h 10043"/>
              <a:gd name="connsiteX57" fmla="*/ 5397 w 10193"/>
              <a:gd name="connsiteY57" fmla="*/ 5853 h 10043"/>
              <a:gd name="connsiteX58" fmla="*/ 6439 w 10193"/>
              <a:gd name="connsiteY58" fmla="*/ 6246 h 10043"/>
              <a:gd name="connsiteX59" fmla="*/ 6734 w 10193"/>
              <a:gd name="connsiteY59" fmla="*/ 6246 h 10043"/>
              <a:gd name="connsiteX60" fmla="*/ 6827 w 10193"/>
              <a:gd name="connsiteY60" fmla="*/ 6302 h 10043"/>
              <a:gd name="connsiteX61" fmla="*/ 6642 w 10193"/>
              <a:gd name="connsiteY61" fmla="*/ 6710 h 10043"/>
              <a:gd name="connsiteX62" fmla="*/ 6845 w 10193"/>
              <a:gd name="connsiteY62" fmla="*/ 7469 h 10043"/>
              <a:gd name="connsiteX63" fmla="*/ 6642 w 10193"/>
              <a:gd name="connsiteY63" fmla="*/ 7849 h 10043"/>
              <a:gd name="connsiteX64" fmla="*/ 7232 w 10193"/>
              <a:gd name="connsiteY64" fmla="*/ 8186 h 10043"/>
              <a:gd name="connsiteX65" fmla="*/ 7454 w 10193"/>
              <a:gd name="connsiteY65" fmla="*/ 8440 h 10043"/>
              <a:gd name="connsiteX66" fmla="*/ 6402 w 10193"/>
              <a:gd name="connsiteY66" fmla="*/ 10043 h 10043"/>
              <a:gd name="connsiteX67" fmla="*/ 7841 w 10193"/>
              <a:gd name="connsiteY67" fmla="*/ 9677 h 10043"/>
              <a:gd name="connsiteX68" fmla="*/ 9127 w 10193"/>
              <a:gd name="connsiteY68" fmla="*/ 8975 h 10043"/>
              <a:gd name="connsiteX69" fmla="*/ 9041 w 10193"/>
              <a:gd name="connsiteY69" fmla="*/ 8285 h 10043"/>
              <a:gd name="connsiteX70" fmla="*/ 9649 w 10193"/>
              <a:gd name="connsiteY70" fmla="*/ 8229 h 10043"/>
              <a:gd name="connsiteX71" fmla="*/ 10193 w 10193"/>
              <a:gd name="connsiteY71" fmla="*/ 7047 h 10043"/>
              <a:gd name="connsiteX72" fmla="*/ 9591 w 10193"/>
              <a:gd name="connsiteY72" fmla="*/ 6734 h 10043"/>
              <a:gd name="connsiteX0" fmla="*/ 9591 w 10193"/>
              <a:gd name="connsiteY0" fmla="*/ 6734 h 10043"/>
              <a:gd name="connsiteX1" fmla="*/ 9157 w 10193"/>
              <a:gd name="connsiteY1" fmla="*/ 6386 h 10043"/>
              <a:gd name="connsiteX2" fmla="*/ 9026 w 10193"/>
              <a:gd name="connsiteY2" fmla="*/ 5865 h 10043"/>
              <a:gd name="connsiteX3" fmla="*/ 8103 w 10193"/>
              <a:gd name="connsiteY3" fmla="*/ 5677 h 10043"/>
              <a:gd name="connsiteX4" fmla="*/ 7232 w 10193"/>
              <a:gd name="connsiteY4" fmla="*/ 5824 h 10043"/>
              <a:gd name="connsiteX5" fmla="*/ 7048 w 10193"/>
              <a:gd name="connsiteY5" fmla="*/ 6049 h 10043"/>
              <a:gd name="connsiteX6" fmla="*/ 6734 w 10193"/>
              <a:gd name="connsiteY6" fmla="*/ 5908 h 10043"/>
              <a:gd name="connsiteX7" fmla="*/ 6550 w 10193"/>
              <a:gd name="connsiteY7" fmla="*/ 5584 h 10043"/>
              <a:gd name="connsiteX8" fmla="*/ 6125 w 10193"/>
              <a:gd name="connsiteY8" fmla="*/ 5584 h 10043"/>
              <a:gd name="connsiteX9" fmla="*/ 5884 w 10193"/>
              <a:gd name="connsiteY9" fmla="*/ 5694 h 10043"/>
              <a:gd name="connsiteX10" fmla="*/ 6347 w 10193"/>
              <a:gd name="connsiteY10" fmla="*/ 5050 h 10043"/>
              <a:gd name="connsiteX11" fmla="*/ 5849 w 10193"/>
              <a:gd name="connsiteY11" fmla="*/ 4866 h 10043"/>
              <a:gd name="connsiteX12" fmla="*/ 5572 w 10193"/>
              <a:gd name="connsiteY12" fmla="*/ 5275 h 10043"/>
              <a:gd name="connsiteX13" fmla="*/ 5314 w 10193"/>
              <a:gd name="connsiteY13" fmla="*/ 5134 h 10043"/>
              <a:gd name="connsiteX14" fmla="*/ 5169 w 10193"/>
              <a:gd name="connsiteY14" fmla="*/ 4802 h 10043"/>
              <a:gd name="connsiteX15" fmla="*/ 5314 w 10193"/>
              <a:gd name="connsiteY15" fmla="*/ 4445 h 10043"/>
              <a:gd name="connsiteX16" fmla="*/ 6313 w 10193"/>
              <a:gd name="connsiteY16" fmla="*/ 4013 h 10043"/>
              <a:gd name="connsiteX17" fmla="*/ 6679 w 10193"/>
              <a:gd name="connsiteY17" fmla="*/ 4839 h 10043"/>
              <a:gd name="connsiteX18" fmla="*/ 7030 w 10193"/>
              <a:gd name="connsiteY18" fmla="*/ 4642 h 10043"/>
              <a:gd name="connsiteX19" fmla="*/ 7030 w 10193"/>
              <a:gd name="connsiteY19" fmla="*/ 4262 h 10043"/>
              <a:gd name="connsiteX20" fmla="*/ 7232 w 10193"/>
              <a:gd name="connsiteY20" fmla="*/ 4108 h 10043"/>
              <a:gd name="connsiteX21" fmla="*/ 7339 w 10193"/>
              <a:gd name="connsiteY21" fmla="*/ 3293 h 10043"/>
              <a:gd name="connsiteX22" fmla="*/ 8600 w 10193"/>
              <a:gd name="connsiteY22" fmla="*/ 3447 h 10043"/>
              <a:gd name="connsiteX23" fmla="*/ 9450 w 10193"/>
              <a:gd name="connsiteY23" fmla="*/ 3228 h 10043"/>
              <a:gd name="connsiteX24" fmla="*/ 8831 w 10193"/>
              <a:gd name="connsiteY24" fmla="*/ 1717 h 10043"/>
              <a:gd name="connsiteX25" fmla="*/ 8192 w 10193"/>
              <a:gd name="connsiteY25" fmla="*/ 1646 h 10043"/>
              <a:gd name="connsiteX26" fmla="*/ 7786 w 10193"/>
              <a:gd name="connsiteY26" fmla="*/ 1056 h 10043"/>
              <a:gd name="connsiteX27" fmla="*/ 7159 w 10193"/>
              <a:gd name="connsiteY27" fmla="*/ 1056 h 10043"/>
              <a:gd name="connsiteX28" fmla="*/ 7621 w 10193"/>
              <a:gd name="connsiteY28" fmla="*/ 2054 h 10043"/>
              <a:gd name="connsiteX29" fmla="*/ 6599 w 10193"/>
              <a:gd name="connsiteY29" fmla="*/ 2128 h 10043"/>
              <a:gd name="connsiteX30" fmla="*/ 5841 w 10193"/>
              <a:gd name="connsiteY30" fmla="*/ 1580 h 10043"/>
              <a:gd name="connsiteX31" fmla="*/ 5948 w 10193"/>
              <a:gd name="connsiteY31" fmla="*/ 985 h 10043"/>
              <a:gd name="connsiteX32" fmla="*/ 6937 w 10193"/>
              <a:gd name="connsiteY32" fmla="*/ 845 h 10043"/>
              <a:gd name="connsiteX33" fmla="*/ 6937 w 10193"/>
              <a:gd name="connsiteY33" fmla="*/ 338 h 10043"/>
              <a:gd name="connsiteX34" fmla="*/ 6587 w 10193"/>
              <a:gd name="connsiteY34" fmla="*/ 184 h 10043"/>
              <a:gd name="connsiteX35" fmla="*/ 5000 w 10193"/>
              <a:gd name="connsiteY35" fmla="*/ 338 h 10043"/>
              <a:gd name="connsiteX36" fmla="*/ 4059 w 10193"/>
              <a:gd name="connsiteY36" fmla="*/ 338 h 10043"/>
              <a:gd name="connsiteX37" fmla="*/ 3194 w 10193"/>
              <a:gd name="connsiteY37" fmla="*/ 0 h 10043"/>
              <a:gd name="connsiteX38" fmla="*/ 2364 w 10193"/>
              <a:gd name="connsiteY38" fmla="*/ 448 h 10043"/>
              <a:gd name="connsiteX39" fmla="*/ 1303 w 10193"/>
              <a:gd name="connsiteY39" fmla="*/ 153 h 10043"/>
              <a:gd name="connsiteX40" fmla="*/ 443 w 10193"/>
              <a:gd name="connsiteY40" fmla="*/ 451 h 10043"/>
              <a:gd name="connsiteX41" fmla="*/ 664 w 10193"/>
              <a:gd name="connsiteY41" fmla="*/ 690 h 10043"/>
              <a:gd name="connsiteX42" fmla="*/ 258 w 10193"/>
              <a:gd name="connsiteY42" fmla="*/ 690 h 10043"/>
              <a:gd name="connsiteX43" fmla="*/ 258 w 10193"/>
              <a:gd name="connsiteY43" fmla="*/ 985 h 10043"/>
              <a:gd name="connsiteX44" fmla="*/ 554 w 10193"/>
              <a:gd name="connsiteY44" fmla="*/ 985 h 10043"/>
              <a:gd name="connsiteX45" fmla="*/ 0 w 10193"/>
              <a:gd name="connsiteY45" fmla="*/ 1224 h 10043"/>
              <a:gd name="connsiteX46" fmla="*/ 203 w 10193"/>
              <a:gd name="connsiteY46" fmla="*/ 1478 h 10043"/>
              <a:gd name="connsiteX47" fmla="*/ 498 w 10193"/>
              <a:gd name="connsiteY47" fmla="*/ 1478 h 10043"/>
              <a:gd name="connsiteX48" fmla="*/ 295 w 10193"/>
              <a:gd name="connsiteY48" fmla="*/ 2082 h 10043"/>
              <a:gd name="connsiteX49" fmla="*/ 627 w 10193"/>
              <a:gd name="connsiteY49" fmla="*/ 1857 h 10043"/>
              <a:gd name="connsiteX50" fmla="*/ 1351 w 10193"/>
              <a:gd name="connsiteY50" fmla="*/ 1190 h 10043"/>
              <a:gd name="connsiteX51" fmla="*/ 2069 w 10193"/>
              <a:gd name="connsiteY51" fmla="*/ 1644 h 10043"/>
              <a:gd name="connsiteX52" fmla="*/ 2503 w 10193"/>
              <a:gd name="connsiteY52" fmla="*/ 2293 h 10043"/>
              <a:gd name="connsiteX53" fmla="*/ 2326 w 10193"/>
              <a:gd name="connsiteY53" fmla="*/ 3498 h 10043"/>
              <a:gd name="connsiteX54" fmla="*/ 3509 w 10193"/>
              <a:gd name="connsiteY54" fmla="*/ 4181 h 10043"/>
              <a:gd name="connsiteX55" fmla="*/ 3549 w 10193"/>
              <a:gd name="connsiteY55" fmla="*/ 5208 h 10043"/>
              <a:gd name="connsiteX56" fmla="*/ 4878 w 10193"/>
              <a:gd name="connsiteY56" fmla="*/ 5218 h 10043"/>
              <a:gd name="connsiteX57" fmla="*/ 5397 w 10193"/>
              <a:gd name="connsiteY57" fmla="*/ 5853 h 10043"/>
              <a:gd name="connsiteX58" fmla="*/ 6439 w 10193"/>
              <a:gd name="connsiteY58" fmla="*/ 6246 h 10043"/>
              <a:gd name="connsiteX59" fmla="*/ 6734 w 10193"/>
              <a:gd name="connsiteY59" fmla="*/ 6246 h 10043"/>
              <a:gd name="connsiteX60" fmla="*/ 6827 w 10193"/>
              <a:gd name="connsiteY60" fmla="*/ 6302 h 10043"/>
              <a:gd name="connsiteX61" fmla="*/ 6642 w 10193"/>
              <a:gd name="connsiteY61" fmla="*/ 6710 h 10043"/>
              <a:gd name="connsiteX62" fmla="*/ 6845 w 10193"/>
              <a:gd name="connsiteY62" fmla="*/ 7469 h 10043"/>
              <a:gd name="connsiteX63" fmla="*/ 6642 w 10193"/>
              <a:gd name="connsiteY63" fmla="*/ 7849 h 10043"/>
              <a:gd name="connsiteX64" fmla="*/ 7232 w 10193"/>
              <a:gd name="connsiteY64" fmla="*/ 8186 h 10043"/>
              <a:gd name="connsiteX65" fmla="*/ 7454 w 10193"/>
              <a:gd name="connsiteY65" fmla="*/ 8440 h 10043"/>
              <a:gd name="connsiteX66" fmla="*/ 6402 w 10193"/>
              <a:gd name="connsiteY66" fmla="*/ 10043 h 10043"/>
              <a:gd name="connsiteX67" fmla="*/ 7841 w 10193"/>
              <a:gd name="connsiteY67" fmla="*/ 9824 h 10043"/>
              <a:gd name="connsiteX68" fmla="*/ 9127 w 10193"/>
              <a:gd name="connsiteY68" fmla="*/ 8975 h 10043"/>
              <a:gd name="connsiteX69" fmla="*/ 9041 w 10193"/>
              <a:gd name="connsiteY69" fmla="*/ 8285 h 10043"/>
              <a:gd name="connsiteX70" fmla="*/ 9649 w 10193"/>
              <a:gd name="connsiteY70" fmla="*/ 8229 h 10043"/>
              <a:gd name="connsiteX71" fmla="*/ 10193 w 10193"/>
              <a:gd name="connsiteY71" fmla="*/ 7047 h 10043"/>
              <a:gd name="connsiteX72" fmla="*/ 9591 w 10193"/>
              <a:gd name="connsiteY72" fmla="*/ 6734 h 10043"/>
              <a:gd name="connsiteX0" fmla="*/ 9591 w 10193"/>
              <a:gd name="connsiteY0" fmla="*/ 6734 h 10190"/>
              <a:gd name="connsiteX1" fmla="*/ 9157 w 10193"/>
              <a:gd name="connsiteY1" fmla="*/ 6386 h 10190"/>
              <a:gd name="connsiteX2" fmla="*/ 9026 w 10193"/>
              <a:gd name="connsiteY2" fmla="*/ 5865 h 10190"/>
              <a:gd name="connsiteX3" fmla="*/ 8103 w 10193"/>
              <a:gd name="connsiteY3" fmla="*/ 5677 h 10190"/>
              <a:gd name="connsiteX4" fmla="*/ 7232 w 10193"/>
              <a:gd name="connsiteY4" fmla="*/ 5824 h 10190"/>
              <a:gd name="connsiteX5" fmla="*/ 7048 w 10193"/>
              <a:gd name="connsiteY5" fmla="*/ 6049 h 10190"/>
              <a:gd name="connsiteX6" fmla="*/ 6734 w 10193"/>
              <a:gd name="connsiteY6" fmla="*/ 5908 h 10190"/>
              <a:gd name="connsiteX7" fmla="*/ 6550 w 10193"/>
              <a:gd name="connsiteY7" fmla="*/ 5584 h 10190"/>
              <a:gd name="connsiteX8" fmla="*/ 6125 w 10193"/>
              <a:gd name="connsiteY8" fmla="*/ 5584 h 10190"/>
              <a:gd name="connsiteX9" fmla="*/ 5884 w 10193"/>
              <a:gd name="connsiteY9" fmla="*/ 5694 h 10190"/>
              <a:gd name="connsiteX10" fmla="*/ 6347 w 10193"/>
              <a:gd name="connsiteY10" fmla="*/ 5050 h 10190"/>
              <a:gd name="connsiteX11" fmla="*/ 5849 w 10193"/>
              <a:gd name="connsiteY11" fmla="*/ 4866 h 10190"/>
              <a:gd name="connsiteX12" fmla="*/ 5572 w 10193"/>
              <a:gd name="connsiteY12" fmla="*/ 5275 h 10190"/>
              <a:gd name="connsiteX13" fmla="*/ 5314 w 10193"/>
              <a:gd name="connsiteY13" fmla="*/ 5134 h 10190"/>
              <a:gd name="connsiteX14" fmla="*/ 5169 w 10193"/>
              <a:gd name="connsiteY14" fmla="*/ 4802 h 10190"/>
              <a:gd name="connsiteX15" fmla="*/ 5314 w 10193"/>
              <a:gd name="connsiteY15" fmla="*/ 4445 h 10190"/>
              <a:gd name="connsiteX16" fmla="*/ 6313 w 10193"/>
              <a:gd name="connsiteY16" fmla="*/ 4013 h 10190"/>
              <a:gd name="connsiteX17" fmla="*/ 6679 w 10193"/>
              <a:gd name="connsiteY17" fmla="*/ 4839 h 10190"/>
              <a:gd name="connsiteX18" fmla="*/ 7030 w 10193"/>
              <a:gd name="connsiteY18" fmla="*/ 4642 h 10190"/>
              <a:gd name="connsiteX19" fmla="*/ 7030 w 10193"/>
              <a:gd name="connsiteY19" fmla="*/ 4262 h 10190"/>
              <a:gd name="connsiteX20" fmla="*/ 7232 w 10193"/>
              <a:gd name="connsiteY20" fmla="*/ 4108 h 10190"/>
              <a:gd name="connsiteX21" fmla="*/ 7339 w 10193"/>
              <a:gd name="connsiteY21" fmla="*/ 3293 h 10190"/>
              <a:gd name="connsiteX22" fmla="*/ 8600 w 10193"/>
              <a:gd name="connsiteY22" fmla="*/ 3447 h 10190"/>
              <a:gd name="connsiteX23" fmla="*/ 9450 w 10193"/>
              <a:gd name="connsiteY23" fmla="*/ 3228 h 10190"/>
              <a:gd name="connsiteX24" fmla="*/ 8831 w 10193"/>
              <a:gd name="connsiteY24" fmla="*/ 1717 h 10190"/>
              <a:gd name="connsiteX25" fmla="*/ 8192 w 10193"/>
              <a:gd name="connsiteY25" fmla="*/ 1646 h 10190"/>
              <a:gd name="connsiteX26" fmla="*/ 7786 w 10193"/>
              <a:gd name="connsiteY26" fmla="*/ 1056 h 10190"/>
              <a:gd name="connsiteX27" fmla="*/ 7159 w 10193"/>
              <a:gd name="connsiteY27" fmla="*/ 1056 h 10190"/>
              <a:gd name="connsiteX28" fmla="*/ 7621 w 10193"/>
              <a:gd name="connsiteY28" fmla="*/ 2054 h 10190"/>
              <a:gd name="connsiteX29" fmla="*/ 6599 w 10193"/>
              <a:gd name="connsiteY29" fmla="*/ 2128 h 10190"/>
              <a:gd name="connsiteX30" fmla="*/ 5841 w 10193"/>
              <a:gd name="connsiteY30" fmla="*/ 1580 h 10190"/>
              <a:gd name="connsiteX31" fmla="*/ 5948 w 10193"/>
              <a:gd name="connsiteY31" fmla="*/ 985 h 10190"/>
              <a:gd name="connsiteX32" fmla="*/ 6937 w 10193"/>
              <a:gd name="connsiteY32" fmla="*/ 845 h 10190"/>
              <a:gd name="connsiteX33" fmla="*/ 6937 w 10193"/>
              <a:gd name="connsiteY33" fmla="*/ 338 h 10190"/>
              <a:gd name="connsiteX34" fmla="*/ 6587 w 10193"/>
              <a:gd name="connsiteY34" fmla="*/ 184 h 10190"/>
              <a:gd name="connsiteX35" fmla="*/ 5000 w 10193"/>
              <a:gd name="connsiteY35" fmla="*/ 338 h 10190"/>
              <a:gd name="connsiteX36" fmla="*/ 4059 w 10193"/>
              <a:gd name="connsiteY36" fmla="*/ 338 h 10190"/>
              <a:gd name="connsiteX37" fmla="*/ 3194 w 10193"/>
              <a:gd name="connsiteY37" fmla="*/ 0 h 10190"/>
              <a:gd name="connsiteX38" fmla="*/ 2364 w 10193"/>
              <a:gd name="connsiteY38" fmla="*/ 448 h 10190"/>
              <a:gd name="connsiteX39" fmla="*/ 1303 w 10193"/>
              <a:gd name="connsiteY39" fmla="*/ 153 h 10190"/>
              <a:gd name="connsiteX40" fmla="*/ 443 w 10193"/>
              <a:gd name="connsiteY40" fmla="*/ 451 h 10190"/>
              <a:gd name="connsiteX41" fmla="*/ 664 w 10193"/>
              <a:gd name="connsiteY41" fmla="*/ 690 h 10190"/>
              <a:gd name="connsiteX42" fmla="*/ 258 w 10193"/>
              <a:gd name="connsiteY42" fmla="*/ 690 h 10190"/>
              <a:gd name="connsiteX43" fmla="*/ 258 w 10193"/>
              <a:gd name="connsiteY43" fmla="*/ 985 h 10190"/>
              <a:gd name="connsiteX44" fmla="*/ 554 w 10193"/>
              <a:gd name="connsiteY44" fmla="*/ 985 h 10190"/>
              <a:gd name="connsiteX45" fmla="*/ 0 w 10193"/>
              <a:gd name="connsiteY45" fmla="*/ 1224 h 10190"/>
              <a:gd name="connsiteX46" fmla="*/ 203 w 10193"/>
              <a:gd name="connsiteY46" fmla="*/ 1478 h 10190"/>
              <a:gd name="connsiteX47" fmla="*/ 498 w 10193"/>
              <a:gd name="connsiteY47" fmla="*/ 1478 h 10190"/>
              <a:gd name="connsiteX48" fmla="*/ 295 w 10193"/>
              <a:gd name="connsiteY48" fmla="*/ 2082 h 10190"/>
              <a:gd name="connsiteX49" fmla="*/ 627 w 10193"/>
              <a:gd name="connsiteY49" fmla="*/ 1857 h 10190"/>
              <a:gd name="connsiteX50" fmla="*/ 1351 w 10193"/>
              <a:gd name="connsiteY50" fmla="*/ 1190 h 10190"/>
              <a:gd name="connsiteX51" fmla="*/ 2069 w 10193"/>
              <a:gd name="connsiteY51" fmla="*/ 1644 h 10190"/>
              <a:gd name="connsiteX52" fmla="*/ 2503 w 10193"/>
              <a:gd name="connsiteY52" fmla="*/ 2293 h 10190"/>
              <a:gd name="connsiteX53" fmla="*/ 2326 w 10193"/>
              <a:gd name="connsiteY53" fmla="*/ 3498 h 10190"/>
              <a:gd name="connsiteX54" fmla="*/ 3509 w 10193"/>
              <a:gd name="connsiteY54" fmla="*/ 4181 h 10190"/>
              <a:gd name="connsiteX55" fmla="*/ 3549 w 10193"/>
              <a:gd name="connsiteY55" fmla="*/ 5208 h 10190"/>
              <a:gd name="connsiteX56" fmla="*/ 4878 w 10193"/>
              <a:gd name="connsiteY56" fmla="*/ 5218 h 10190"/>
              <a:gd name="connsiteX57" fmla="*/ 5397 w 10193"/>
              <a:gd name="connsiteY57" fmla="*/ 5853 h 10190"/>
              <a:gd name="connsiteX58" fmla="*/ 6439 w 10193"/>
              <a:gd name="connsiteY58" fmla="*/ 6246 h 10190"/>
              <a:gd name="connsiteX59" fmla="*/ 6734 w 10193"/>
              <a:gd name="connsiteY59" fmla="*/ 6246 h 10190"/>
              <a:gd name="connsiteX60" fmla="*/ 6827 w 10193"/>
              <a:gd name="connsiteY60" fmla="*/ 6302 h 10190"/>
              <a:gd name="connsiteX61" fmla="*/ 6642 w 10193"/>
              <a:gd name="connsiteY61" fmla="*/ 6710 h 10190"/>
              <a:gd name="connsiteX62" fmla="*/ 6845 w 10193"/>
              <a:gd name="connsiteY62" fmla="*/ 7469 h 10190"/>
              <a:gd name="connsiteX63" fmla="*/ 6642 w 10193"/>
              <a:gd name="connsiteY63" fmla="*/ 7849 h 10190"/>
              <a:gd name="connsiteX64" fmla="*/ 7232 w 10193"/>
              <a:gd name="connsiteY64" fmla="*/ 8186 h 10190"/>
              <a:gd name="connsiteX65" fmla="*/ 7454 w 10193"/>
              <a:gd name="connsiteY65" fmla="*/ 8440 h 10190"/>
              <a:gd name="connsiteX66" fmla="*/ 6113 w 10193"/>
              <a:gd name="connsiteY66" fmla="*/ 10190 h 10190"/>
              <a:gd name="connsiteX67" fmla="*/ 7841 w 10193"/>
              <a:gd name="connsiteY67" fmla="*/ 9824 h 10190"/>
              <a:gd name="connsiteX68" fmla="*/ 9127 w 10193"/>
              <a:gd name="connsiteY68" fmla="*/ 8975 h 10190"/>
              <a:gd name="connsiteX69" fmla="*/ 9041 w 10193"/>
              <a:gd name="connsiteY69" fmla="*/ 8285 h 10190"/>
              <a:gd name="connsiteX70" fmla="*/ 9649 w 10193"/>
              <a:gd name="connsiteY70" fmla="*/ 8229 h 10190"/>
              <a:gd name="connsiteX71" fmla="*/ 10193 w 10193"/>
              <a:gd name="connsiteY71" fmla="*/ 7047 h 10190"/>
              <a:gd name="connsiteX72" fmla="*/ 9591 w 10193"/>
              <a:gd name="connsiteY72" fmla="*/ 6734 h 10190"/>
              <a:gd name="connsiteX0" fmla="*/ 9591 w 10193"/>
              <a:gd name="connsiteY0" fmla="*/ 6734 h 10190"/>
              <a:gd name="connsiteX1" fmla="*/ 9157 w 10193"/>
              <a:gd name="connsiteY1" fmla="*/ 6386 h 10190"/>
              <a:gd name="connsiteX2" fmla="*/ 9026 w 10193"/>
              <a:gd name="connsiteY2" fmla="*/ 5865 h 10190"/>
              <a:gd name="connsiteX3" fmla="*/ 8103 w 10193"/>
              <a:gd name="connsiteY3" fmla="*/ 5677 h 10190"/>
              <a:gd name="connsiteX4" fmla="*/ 7232 w 10193"/>
              <a:gd name="connsiteY4" fmla="*/ 5824 h 10190"/>
              <a:gd name="connsiteX5" fmla="*/ 7048 w 10193"/>
              <a:gd name="connsiteY5" fmla="*/ 6049 h 10190"/>
              <a:gd name="connsiteX6" fmla="*/ 6734 w 10193"/>
              <a:gd name="connsiteY6" fmla="*/ 5908 h 10190"/>
              <a:gd name="connsiteX7" fmla="*/ 6550 w 10193"/>
              <a:gd name="connsiteY7" fmla="*/ 5584 h 10190"/>
              <a:gd name="connsiteX8" fmla="*/ 6125 w 10193"/>
              <a:gd name="connsiteY8" fmla="*/ 5584 h 10190"/>
              <a:gd name="connsiteX9" fmla="*/ 5884 w 10193"/>
              <a:gd name="connsiteY9" fmla="*/ 5694 h 10190"/>
              <a:gd name="connsiteX10" fmla="*/ 6347 w 10193"/>
              <a:gd name="connsiteY10" fmla="*/ 5050 h 10190"/>
              <a:gd name="connsiteX11" fmla="*/ 5849 w 10193"/>
              <a:gd name="connsiteY11" fmla="*/ 4866 h 10190"/>
              <a:gd name="connsiteX12" fmla="*/ 5572 w 10193"/>
              <a:gd name="connsiteY12" fmla="*/ 5275 h 10190"/>
              <a:gd name="connsiteX13" fmla="*/ 5314 w 10193"/>
              <a:gd name="connsiteY13" fmla="*/ 5134 h 10190"/>
              <a:gd name="connsiteX14" fmla="*/ 5169 w 10193"/>
              <a:gd name="connsiteY14" fmla="*/ 4802 h 10190"/>
              <a:gd name="connsiteX15" fmla="*/ 5314 w 10193"/>
              <a:gd name="connsiteY15" fmla="*/ 4445 h 10190"/>
              <a:gd name="connsiteX16" fmla="*/ 6313 w 10193"/>
              <a:gd name="connsiteY16" fmla="*/ 4013 h 10190"/>
              <a:gd name="connsiteX17" fmla="*/ 6679 w 10193"/>
              <a:gd name="connsiteY17" fmla="*/ 4839 h 10190"/>
              <a:gd name="connsiteX18" fmla="*/ 7030 w 10193"/>
              <a:gd name="connsiteY18" fmla="*/ 4642 h 10190"/>
              <a:gd name="connsiteX19" fmla="*/ 7030 w 10193"/>
              <a:gd name="connsiteY19" fmla="*/ 4262 h 10190"/>
              <a:gd name="connsiteX20" fmla="*/ 7232 w 10193"/>
              <a:gd name="connsiteY20" fmla="*/ 4108 h 10190"/>
              <a:gd name="connsiteX21" fmla="*/ 7339 w 10193"/>
              <a:gd name="connsiteY21" fmla="*/ 3293 h 10190"/>
              <a:gd name="connsiteX22" fmla="*/ 8600 w 10193"/>
              <a:gd name="connsiteY22" fmla="*/ 3447 h 10190"/>
              <a:gd name="connsiteX23" fmla="*/ 9450 w 10193"/>
              <a:gd name="connsiteY23" fmla="*/ 3228 h 10190"/>
              <a:gd name="connsiteX24" fmla="*/ 8831 w 10193"/>
              <a:gd name="connsiteY24" fmla="*/ 1717 h 10190"/>
              <a:gd name="connsiteX25" fmla="*/ 8192 w 10193"/>
              <a:gd name="connsiteY25" fmla="*/ 1646 h 10190"/>
              <a:gd name="connsiteX26" fmla="*/ 7786 w 10193"/>
              <a:gd name="connsiteY26" fmla="*/ 1056 h 10190"/>
              <a:gd name="connsiteX27" fmla="*/ 7159 w 10193"/>
              <a:gd name="connsiteY27" fmla="*/ 1056 h 10190"/>
              <a:gd name="connsiteX28" fmla="*/ 7621 w 10193"/>
              <a:gd name="connsiteY28" fmla="*/ 2054 h 10190"/>
              <a:gd name="connsiteX29" fmla="*/ 6599 w 10193"/>
              <a:gd name="connsiteY29" fmla="*/ 2128 h 10190"/>
              <a:gd name="connsiteX30" fmla="*/ 5841 w 10193"/>
              <a:gd name="connsiteY30" fmla="*/ 1580 h 10190"/>
              <a:gd name="connsiteX31" fmla="*/ 5948 w 10193"/>
              <a:gd name="connsiteY31" fmla="*/ 985 h 10190"/>
              <a:gd name="connsiteX32" fmla="*/ 6937 w 10193"/>
              <a:gd name="connsiteY32" fmla="*/ 845 h 10190"/>
              <a:gd name="connsiteX33" fmla="*/ 6937 w 10193"/>
              <a:gd name="connsiteY33" fmla="*/ 338 h 10190"/>
              <a:gd name="connsiteX34" fmla="*/ 6587 w 10193"/>
              <a:gd name="connsiteY34" fmla="*/ 184 h 10190"/>
              <a:gd name="connsiteX35" fmla="*/ 5000 w 10193"/>
              <a:gd name="connsiteY35" fmla="*/ 338 h 10190"/>
              <a:gd name="connsiteX36" fmla="*/ 4059 w 10193"/>
              <a:gd name="connsiteY36" fmla="*/ 338 h 10190"/>
              <a:gd name="connsiteX37" fmla="*/ 3194 w 10193"/>
              <a:gd name="connsiteY37" fmla="*/ 0 h 10190"/>
              <a:gd name="connsiteX38" fmla="*/ 2364 w 10193"/>
              <a:gd name="connsiteY38" fmla="*/ 448 h 10190"/>
              <a:gd name="connsiteX39" fmla="*/ 1303 w 10193"/>
              <a:gd name="connsiteY39" fmla="*/ 153 h 10190"/>
              <a:gd name="connsiteX40" fmla="*/ 443 w 10193"/>
              <a:gd name="connsiteY40" fmla="*/ 451 h 10190"/>
              <a:gd name="connsiteX41" fmla="*/ 664 w 10193"/>
              <a:gd name="connsiteY41" fmla="*/ 690 h 10190"/>
              <a:gd name="connsiteX42" fmla="*/ 258 w 10193"/>
              <a:gd name="connsiteY42" fmla="*/ 690 h 10190"/>
              <a:gd name="connsiteX43" fmla="*/ 258 w 10193"/>
              <a:gd name="connsiteY43" fmla="*/ 985 h 10190"/>
              <a:gd name="connsiteX44" fmla="*/ 554 w 10193"/>
              <a:gd name="connsiteY44" fmla="*/ 985 h 10190"/>
              <a:gd name="connsiteX45" fmla="*/ 0 w 10193"/>
              <a:gd name="connsiteY45" fmla="*/ 1224 h 10190"/>
              <a:gd name="connsiteX46" fmla="*/ 203 w 10193"/>
              <a:gd name="connsiteY46" fmla="*/ 1478 h 10190"/>
              <a:gd name="connsiteX47" fmla="*/ 498 w 10193"/>
              <a:gd name="connsiteY47" fmla="*/ 1478 h 10190"/>
              <a:gd name="connsiteX48" fmla="*/ 295 w 10193"/>
              <a:gd name="connsiteY48" fmla="*/ 2082 h 10190"/>
              <a:gd name="connsiteX49" fmla="*/ 627 w 10193"/>
              <a:gd name="connsiteY49" fmla="*/ 1857 h 10190"/>
              <a:gd name="connsiteX50" fmla="*/ 1351 w 10193"/>
              <a:gd name="connsiteY50" fmla="*/ 1190 h 10190"/>
              <a:gd name="connsiteX51" fmla="*/ 2069 w 10193"/>
              <a:gd name="connsiteY51" fmla="*/ 1644 h 10190"/>
              <a:gd name="connsiteX52" fmla="*/ 2503 w 10193"/>
              <a:gd name="connsiteY52" fmla="*/ 2293 h 10190"/>
              <a:gd name="connsiteX53" fmla="*/ 2326 w 10193"/>
              <a:gd name="connsiteY53" fmla="*/ 3498 h 10190"/>
              <a:gd name="connsiteX54" fmla="*/ 3509 w 10193"/>
              <a:gd name="connsiteY54" fmla="*/ 4181 h 10190"/>
              <a:gd name="connsiteX55" fmla="*/ 3549 w 10193"/>
              <a:gd name="connsiteY55" fmla="*/ 5208 h 10190"/>
              <a:gd name="connsiteX56" fmla="*/ 4878 w 10193"/>
              <a:gd name="connsiteY56" fmla="*/ 5218 h 10190"/>
              <a:gd name="connsiteX57" fmla="*/ 5397 w 10193"/>
              <a:gd name="connsiteY57" fmla="*/ 5853 h 10190"/>
              <a:gd name="connsiteX58" fmla="*/ 6439 w 10193"/>
              <a:gd name="connsiteY58" fmla="*/ 6246 h 10190"/>
              <a:gd name="connsiteX59" fmla="*/ 6734 w 10193"/>
              <a:gd name="connsiteY59" fmla="*/ 6246 h 10190"/>
              <a:gd name="connsiteX60" fmla="*/ 6827 w 10193"/>
              <a:gd name="connsiteY60" fmla="*/ 6302 h 10190"/>
              <a:gd name="connsiteX61" fmla="*/ 6642 w 10193"/>
              <a:gd name="connsiteY61" fmla="*/ 6710 h 10190"/>
              <a:gd name="connsiteX62" fmla="*/ 6845 w 10193"/>
              <a:gd name="connsiteY62" fmla="*/ 7469 h 10190"/>
              <a:gd name="connsiteX63" fmla="*/ 6642 w 10193"/>
              <a:gd name="connsiteY63" fmla="*/ 7849 h 10190"/>
              <a:gd name="connsiteX64" fmla="*/ 7232 w 10193"/>
              <a:gd name="connsiteY64" fmla="*/ 8186 h 10190"/>
              <a:gd name="connsiteX65" fmla="*/ 7647 w 10193"/>
              <a:gd name="connsiteY65" fmla="*/ 8550 h 10190"/>
              <a:gd name="connsiteX66" fmla="*/ 6113 w 10193"/>
              <a:gd name="connsiteY66" fmla="*/ 10190 h 10190"/>
              <a:gd name="connsiteX67" fmla="*/ 7841 w 10193"/>
              <a:gd name="connsiteY67" fmla="*/ 9824 h 10190"/>
              <a:gd name="connsiteX68" fmla="*/ 9127 w 10193"/>
              <a:gd name="connsiteY68" fmla="*/ 8975 h 10190"/>
              <a:gd name="connsiteX69" fmla="*/ 9041 w 10193"/>
              <a:gd name="connsiteY69" fmla="*/ 8285 h 10190"/>
              <a:gd name="connsiteX70" fmla="*/ 9649 w 10193"/>
              <a:gd name="connsiteY70" fmla="*/ 8229 h 10190"/>
              <a:gd name="connsiteX71" fmla="*/ 10193 w 10193"/>
              <a:gd name="connsiteY71" fmla="*/ 7047 h 10190"/>
              <a:gd name="connsiteX72" fmla="*/ 9591 w 10193"/>
              <a:gd name="connsiteY72" fmla="*/ 6734 h 10190"/>
              <a:gd name="connsiteX0" fmla="*/ 9591 w 10193"/>
              <a:gd name="connsiteY0" fmla="*/ 6734 h 10190"/>
              <a:gd name="connsiteX1" fmla="*/ 9157 w 10193"/>
              <a:gd name="connsiteY1" fmla="*/ 6386 h 10190"/>
              <a:gd name="connsiteX2" fmla="*/ 9026 w 10193"/>
              <a:gd name="connsiteY2" fmla="*/ 5865 h 10190"/>
              <a:gd name="connsiteX3" fmla="*/ 8103 w 10193"/>
              <a:gd name="connsiteY3" fmla="*/ 5677 h 10190"/>
              <a:gd name="connsiteX4" fmla="*/ 7232 w 10193"/>
              <a:gd name="connsiteY4" fmla="*/ 5824 h 10190"/>
              <a:gd name="connsiteX5" fmla="*/ 7048 w 10193"/>
              <a:gd name="connsiteY5" fmla="*/ 6049 h 10190"/>
              <a:gd name="connsiteX6" fmla="*/ 6734 w 10193"/>
              <a:gd name="connsiteY6" fmla="*/ 5908 h 10190"/>
              <a:gd name="connsiteX7" fmla="*/ 6550 w 10193"/>
              <a:gd name="connsiteY7" fmla="*/ 5584 h 10190"/>
              <a:gd name="connsiteX8" fmla="*/ 6125 w 10193"/>
              <a:gd name="connsiteY8" fmla="*/ 5584 h 10190"/>
              <a:gd name="connsiteX9" fmla="*/ 5884 w 10193"/>
              <a:gd name="connsiteY9" fmla="*/ 5694 h 10190"/>
              <a:gd name="connsiteX10" fmla="*/ 6347 w 10193"/>
              <a:gd name="connsiteY10" fmla="*/ 5050 h 10190"/>
              <a:gd name="connsiteX11" fmla="*/ 5849 w 10193"/>
              <a:gd name="connsiteY11" fmla="*/ 4866 h 10190"/>
              <a:gd name="connsiteX12" fmla="*/ 5572 w 10193"/>
              <a:gd name="connsiteY12" fmla="*/ 5275 h 10190"/>
              <a:gd name="connsiteX13" fmla="*/ 5314 w 10193"/>
              <a:gd name="connsiteY13" fmla="*/ 5134 h 10190"/>
              <a:gd name="connsiteX14" fmla="*/ 5169 w 10193"/>
              <a:gd name="connsiteY14" fmla="*/ 4802 h 10190"/>
              <a:gd name="connsiteX15" fmla="*/ 5314 w 10193"/>
              <a:gd name="connsiteY15" fmla="*/ 4445 h 10190"/>
              <a:gd name="connsiteX16" fmla="*/ 6313 w 10193"/>
              <a:gd name="connsiteY16" fmla="*/ 4013 h 10190"/>
              <a:gd name="connsiteX17" fmla="*/ 6679 w 10193"/>
              <a:gd name="connsiteY17" fmla="*/ 4839 h 10190"/>
              <a:gd name="connsiteX18" fmla="*/ 7030 w 10193"/>
              <a:gd name="connsiteY18" fmla="*/ 4642 h 10190"/>
              <a:gd name="connsiteX19" fmla="*/ 7030 w 10193"/>
              <a:gd name="connsiteY19" fmla="*/ 4262 h 10190"/>
              <a:gd name="connsiteX20" fmla="*/ 7232 w 10193"/>
              <a:gd name="connsiteY20" fmla="*/ 4108 h 10190"/>
              <a:gd name="connsiteX21" fmla="*/ 7339 w 10193"/>
              <a:gd name="connsiteY21" fmla="*/ 3293 h 10190"/>
              <a:gd name="connsiteX22" fmla="*/ 8600 w 10193"/>
              <a:gd name="connsiteY22" fmla="*/ 3447 h 10190"/>
              <a:gd name="connsiteX23" fmla="*/ 9450 w 10193"/>
              <a:gd name="connsiteY23" fmla="*/ 3228 h 10190"/>
              <a:gd name="connsiteX24" fmla="*/ 8831 w 10193"/>
              <a:gd name="connsiteY24" fmla="*/ 1717 h 10190"/>
              <a:gd name="connsiteX25" fmla="*/ 8192 w 10193"/>
              <a:gd name="connsiteY25" fmla="*/ 1646 h 10190"/>
              <a:gd name="connsiteX26" fmla="*/ 7786 w 10193"/>
              <a:gd name="connsiteY26" fmla="*/ 1056 h 10190"/>
              <a:gd name="connsiteX27" fmla="*/ 7159 w 10193"/>
              <a:gd name="connsiteY27" fmla="*/ 1056 h 10190"/>
              <a:gd name="connsiteX28" fmla="*/ 7621 w 10193"/>
              <a:gd name="connsiteY28" fmla="*/ 2054 h 10190"/>
              <a:gd name="connsiteX29" fmla="*/ 6599 w 10193"/>
              <a:gd name="connsiteY29" fmla="*/ 2128 h 10190"/>
              <a:gd name="connsiteX30" fmla="*/ 5841 w 10193"/>
              <a:gd name="connsiteY30" fmla="*/ 1580 h 10190"/>
              <a:gd name="connsiteX31" fmla="*/ 5948 w 10193"/>
              <a:gd name="connsiteY31" fmla="*/ 985 h 10190"/>
              <a:gd name="connsiteX32" fmla="*/ 6937 w 10193"/>
              <a:gd name="connsiteY32" fmla="*/ 845 h 10190"/>
              <a:gd name="connsiteX33" fmla="*/ 6937 w 10193"/>
              <a:gd name="connsiteY33" fmla="*/ 338 h 10190"/>
              <a:gd name="connsiteX34" fmla="*/ 6587 w 10193"/>
              <a:gd name="connsiteY34" fmla="*/ 184 h 10190"/>
              <a:gd name="connsiteX35" fmla="*/ 5000 w 10193"/>
              <a:gd name="connsiteY35" fmla="*/ 338 h 10190"/>
              <a:gd name="connsiteX36" fmla="*/ 4059 w 10193"/>
              <a:gd name="connsiteY36" fmla="*/ 338 h 10190"/>
              <a:gd name="connsiteX37" fmla="*/ 3194 w 10193"/>
              <a:gd name="connsiteY37" fmla="*/ 0 h 10190"/>
              <a:gd name="connsiteX38" fmla="*/ 2364 w 10193"/>
              <a:gd name="connsiteY38" fmla="*/ 448 h 10190"/>
              <a:gd name="connsiteX39" fmla="*/ 1303 w 10193"/>
              <a:gd name="connsiteY39" fmla="*/ 153 h 10190"/>
              <a:gd name="connsiteX40" fmla="*/ 443 w 10193"/>
              <a:gd name="connsiteY40" fmla="*/ 451 h 10190"/>
              <a:gd name="connsiteX41" fmla="*/ 664 w 10193"/>
              <a:gd name="connsiteY41" fmla="*/ 690 h 10190"/>
              <a:gd name="connsiteX42" fmla="*/ 258 w 10193"/>
              <a:gd name="connsiteY42" fmla="*/ 690 h 10190"/>
              <a:gd name="connsiteX43" fmla="*/ 258 w 10193"/>
              <a:gd name="connsiteY43" fmla="*/ 985 h 10190"/>
              <a:gd name="connsiteX44" fmla="*/ 554 w 10193"/>
              <a:gd name="connsiteY44" fmla="*/ 985 h 10190"/>
              <a:gd name="connsiteX45" fmla="*/ 0 w 10193"/>
              <a:gd name="connsiteY45" fmla="*/ 1224 h 10190"/>
              <a:gd name="connsiteX46" fmla="*/ 203 w 10193"/>
              <a:gd name="connsiteY46" fmla="*/ 1478 h 10190"/>
              <a:gd name="connsiteX47" fmla="*/ 498 w 10193"/>
              <a:gd name="connsiteY47" fmla="*/ 1478 h 10190"/>
              <a:gd name="connsiteX48" fmla="*/ 295 w 10193"/>
              <a:gd name="connsiteY48" fmla="*/ 2082 h 10190"/>
              <a:gd name="connsiteX49" fmla="*/ 627 w 10193"/>
              <a:gd name="connsiteY49" fmla="*/ 1857 h 10190"/>
              <a:gd name="connsiteX50" fmla="*/ 1351 w 10193"/>
              <a:gd name="connsiteY50" fmla="*/ 1190 h 10190"/>
              <a:gd name="connsiteX51" fmla="*/ 2069 w 10193"/>
              <a:gd name="connsiteY51" fmla="*/ 1644 h 10190"/>
              <a:gd name="connsiteX52" fmla="*/ 2503 w 10193"/>
              <a:gd name="connsiteY52" fmla="*/ 2293 h 10190"/>
              <a:gd name="connsiteX53" fmla="*/ 2326 w 10193"/>
              <a:gd name="connsiteY53" fmla="*/ 3498 h 10190"/>
              <a:gd name="connsiteX54" fmla="*/ 3509 w 10193"/>
              <a:gd name="connsiteY54" fmla="*/ 4181 h 10190"/>
              <a:gd name="connsiteX55" fmla="*/ 3549 w 10193"/>
              <a:gd name="connsiteY55" fmla="*/ 5208 h 10190"/>
              <a:gd name="connsiteX56" fmla="*/ 4878 w 10193"/>
              <a:gd name="connsiteY56" fmla="*/ 5218 h 10190"/>
              <a:gd name="connsiteX57" fmla="*/ 5397 w 10193"/>
              <a:gd name="connsiteY57" fmla="*/ 5853 h 10190"/>
              <a:gd name="connsiteX58" fmla="*/ 6439 w 10193"/>
              <a:gd name="connsiteY58" fmla="*/ 6246 h 10190"/>
              <a:gd name="connsiteX59" fmla="*/ 6734 w 10193"/>
              <a:gd name="connsiteY59" fmla="*/ 6246 h 10190"/>
              <a:gd name="connsiteX60" fmla="*/ 6827 w 10193"/>
              <a:gd name="connsiteY60" fmla="*/ 6302 h 10190"/>
              <a:gd name="connsiteX61" fmla="*/ 6642 w 10193"/>
              <a:gd name="connsiteY61" fmla="*/ 6710 h 10190"/>
              <a:gd name="connsiteX62" fmla="*/ 6845 w 10193"/>
              <a:gd name="connsiteY62" fmla="*/ 7469 h 10190"/>
              <a:gd name="connsiteX63" fmla="*/ 6642 w 10193"/>
              <a:gd name="connsiteY63" fmla="*/ 7849 h 10190"/>
              <a:gd name="connsiteX64" fmla="*/ 7232 w 10193"/>
              <a:gd name="connsiteY64" fmla="*/ 8039 h 10190"/>
              <a:gd name="connsiteX65" fmla="*/ 7647 w 10193"/>
              <a:gd name="connsiteY65" fmla="*/ 8550 h 10190"/>
              <a:gd name="connsiteX66" fmla="*/ 6113 w 10193"/>
              <a:gd name="connsiteY66" fmla="*/ 10190 h 10190"/>
              <a:gd name="connsiteX67" fmla="*/ 7841 w 10193"/>
              <a:gd name="connsiteY67" fmla="*/ 9824 h 10190"/>
              <a:gd name="connsiteX68" fmla="*/ 9127 w 10193"/>
              <a:gd name="connsiteY68" fmla="*/ 8975 h 10190"/>
              <a:gd name="connsiteX69" fmla="*/ 9041 w 10193"/>
              <a:gd name="connsiteY69" fmla="*/ 8285 h 10190"/>
              <a:gd name="connsiteX70" fmla="*/ 9649 w 10193"/>
              <a:gd name="connsiteY70" fmla="*/ 8229 h 10190"/>
              <a:gd name="connsiteX71" fmla="*/ 10193 w 10193"/>
              <a:gd name="connsiteY71" fmla="*/ 7047 h 10190"/>
              <a:gd name="connsiteX72" fmla="*/ 9591 w 10193"/>
              <a:gd name="connsiteY72" fmla="*/ 6734 h 10190"/>
              <a:gd name="connsiteX0" fmla="*/ 9591 w 10193"/>
              <a:gd name="connsiteY0" fmla="*/ 6734 h 10190"/>
              <a:gd name="connsiteX1" fmla="*/ 9157 w 10193"/>
              <a:gd name="connsiteY1" fmla="*/ 6386 h 10190"/>
              <a:gd name="connsiteX2" fmla="*/ 9026 w 10193"/>
              <a:gd name="connsiteY2" fmla="*/ 5865 h 10190"/>
              <a:gd name="connsiteX3" fmla="*/ 8103 w 10193"/>
              <a:gd name="connsiteY3" fmla="*/ 5677 h 10190"/>
              <a:gd name="connsiteX4" fmla="*/ 7232 w 10193"/>
              <a:gd name="connsiteY4" fmla="*/ 5824 h 10190"/>
              <a:gd name="connsiteX5" fmla="*/ 7048 w 10193"/>
              <a:gd name="connsiteY5" fmla="*/ 6049 h 10190"/>
              <a:gd name="connsiteX6" fmla="*/ 6734 w 10193"/>
              <a:gd name="connsiteY6" fmla="*/ 5908 h 10190"/>
              <a:gd name="connsiteX7" fmla="*/ 6550 w 10193"/>
              <a:gd name="connsiteY7" fmla="*/ 5584 h 10190"/>
              <a:gd name="connsiteX8" fmla="*/ 6125 w 10193"/>
              <a:gd name="connsiteY8" fmla="*/ 5584 h 10190"/>
              <a:gd name="connsiteX9" fmla="*/ 5884 w 10193"/>
              <a:gd name="connsiteY9" fmla="*/ 5694 h 10190"/>
              <a:gd name="connsiteX10" fmla="*/ 6347 w 10193"/>
              <a:gd name="connsiteY10" fmla="*/ 5050 h 10190"/>
              <a:gd name="connsiteX11" fmla="*/ 5849 w 10193"/>
              <a:gd name="connsiteY11" fmla="*/ 4866 h 10190"/>
              <a:gd name="connsiteX12" fmla="*/ 5572 w 10193"/>
              <a:gd name="connsiteY12" fmla="*/ 5275 h 10190"/>
              <a:gd name="connsiteX13" fmla="*/ 5314 w 10193"/>
              <a:gd name="connsiteY13" fmla="*/ 5134 h 10190"/>
              <a:gd name="connsiteX14" fmla="*/ 5169 w 10193"/>
              <a:gd name="connsiteY14" fmla="*/ 4802 h 10190"/>
              <a:gd name="connsiteX15" fmla="*/ 5314 w 10193"/>
              <a:gd name="connsiteY15" fmla="*/ 4445 h 10190"/>
              <a:gd name="connsiteX16" fmla="*/ 6313 w 10193"/>
              <a:gd name="connsiteY16" fmla="*/ 4013 h 10190"/>
              <a:gd name="connsiteX17" fmla="*/ 6679 w 10193"/>
              <a:gd name="connsiteY17" fmla="*/ 4839 h 10190"/>
              <a:gd name="connsiteX18" fmla="*/ 7030 w 10193"/>
              <a:gd name="connsiteY18" fmla="*/ 4642 h 10190"/>
              <a:gd name="connsiteX19" fmla="*/ 7030 w 10193"/>
              <a:gd name="connsiteY19" fmla="*/ 4262 h 10190"/>
              <a:gd name="connsiteX20" fmla="*/ 7232 w 10193"/>
              <a:gd name="connsiteY20" fmla="*/ 4108 h 10190"/>
              <a:gd name="connsiteX21" fmla="*/ 7339 w 10193"/>
              <a:gd name="connsiteY21" fmla="*/ 3293 h 10190"/>
              <a:gd name="connsiteX22" fmla="*/ 8600 w 10193"/>
              <a:gd name="connsiteY22" fmla="*/ 3447 h 10190"/>
              <a:gd name="connsiteX23" fmla="*/ 9450 w 10193"/>
              <a:gd name="connsiteY23" fmla="*/ 3228 h 10190"/>
              <a:gd name="connsiteX24" fmla="*/ 8831 w 10193"/>
              <a:gd name="connsiteY24" fmla="*/ 1717 h 10190"/>
              <a:gd name="connsiteX25" fmla="*/ 8192 w 10193"/>
              <a:gd name="connsiteY25" fmla="*/ 1646 h 10190"/>
              <a:gd name="connsiteX26" fmla="*/ 7786 w 10193"/>
              <a:gd name="connsiteY26" fmla="*/ 1056 h 10190"/>
              <a:gd name="connsiteX27" fmla="*/ 7159 w 10193"/>
              <a:gd name="connsiteY27" fmla="*/ 1056 h 10190"/>
              <a:gd name="connsiteX28" fmla="*/ 7621 w 10193"/>
              <a:gd name="connsiteY28" fmla="*/ 2054 h 10190"/>
              <a:gd name="connsiteX29" fmla="*/ 6599 w 10193"/>
              <a:gd name="connsiteY29" fmla="*/ 2128 h 10190"/>
              <a:gd name="connsiteX30" fmla="*/ 5841 w 10193"/>
              <a:gd name="connsiteY30" fmla="*/ 1580 h 10190"/>
              <a:gd name="connsiteX31" fmla="*/ 5948 w 10193"/>
              <a:gd name="connsiteY31" fmla="*/ 985 h 10190"/>
              <a:gd name="connsiteX32" fmla="*/ 6937 w 10193"/>
              <a:gd name="connsiteY32" fmla="*/ 845 h 10190"/>
              <a:gd name="connsiteX33" fmla="*/ 6937 w 10193"/>
              <a:gd name="connsiteY33" fmla="*/ 338 h 10190"/>
              <a:gd name="connsiteX34" fmla="*/ 6587 w 10193"/>
              <a:gd name="connsiteY34" fmla="*/ 184 h 10190"/>
              <a:gd name="connsiteX35" fmla="*/ 5000 w 10193"/>
              <a:gd name="connsiteY35" fmla="*/ 338 h 10190"/>
              <a:gd name="connsiteX36" fmla="*/ 4059 w 10193"/>
              <a:gd name="connsiteY36" fmla="*/ 338 h 10190"/>
              <a:gd name="connsiteX37" fmla="*/ 3194 w 10193"/>
              <a:gd name="connsiteY37" fmla="*/ 0 h 10190"/>
              <a:gd name="connsiteX38" fmla="*/ 2364 w 10193"/>
              <a:gd name="connsiteY38" fmla="*/ 448 h 10190"/>
              <a:gd name="connsiteX39" fmla="*/ 1303 w 10193"/>
              <a:gd name="connsiteY39" fmla="*/ 153 h 10190"/>
              <a:gd name="connsiteX40" fmla="*/ 443 w 10193"/>
              <a:gd name="connsiteY40" fmla="*/ 451 h 10190"/>
              <a:gd name="connsiteX41" fmla="*/ 664 w 10193"/>
              <a:gd name="connsiteY41" fmla="*/ 690 h 10190"/>
              <a:gd name="connsiteX42" fmla="*/ 258 w 10193"/>
              <a:gd name="connsiteY42" fmla="*/ 690 h 10190"/>
              <a:gd name="connsiteX43" fmla="*/ 258 w 10193"/>
              <a:gd name="connsiteY43" fmla="*/ 985 h 10190"/>
              <a:gd name="connsiteX44" fmla="*/ 554 w 10193"/>
              <a:gd name="connsiteY44" fmla="*/ 985 h 10190"/>
              <a:gd name="connsiteX45" fmla="*/ 0 w 10193"/>
              <a:gd name="connsiteY45" fmla="*/ 1224 h 10190"/>
              <a:gd name="connsiteX46" fmla="*/ 203 w 10193"/>
              <a:gd name="connsiteY46" fmla="*/ 1478 h 10190"/>
              <a:gd name="connsiteX47" fmla="*/ 498 w 10193"/>
              <a:gd name="connsiteY47" fmla="*/ 1478 h 10190"/>
              <a:gd name="connsiteX48" fmla="*/ 295 w 10193"/>
              <a:gd name="connsiteY48" fmla="*/ 2082 h 10190"/>
              <a:gd name="connsiteX49" fmla="*/ 627 w 10193"/>
              <a:gd name="connsiteY49" fmla="*/ 1857 h 10190"/>
              <a:gd name="connsiteX50" fmla="*/ 1351 w 10193"/>
              <a:gd name="connsiteY50" fmla="*/ 1190 h 10190"/>
              <a:gd name="connsiteX51" fmla="*/ 2069 w 10193"/>
              <a:gd name="connsiteY51" fmla="*/ 1644 h 10190"/>
              <a:gd name="connsiteX52" fmla="*/ 2503 w 10193"/>
              <a:gd name="connsiteY52" fmla="*/ 2293 h 10190"/>
              <a:gd name="connsiteX53" fmla="*/ 2326 w 10193"/>
              <a:gd name="connsiteY53" fmla="*/ 3498 h 10190"/>
              <a:gd name="connsiteX54" fmla="*/ 3509 w 10193"/>
              <a:gd name="connsiteY54" fmla="*/ 4181 h 10190"/>
              <a:gd name="connsiteX55" fmla="*/ 3549 w 10193"/>
              <a:gd name="connsiteY55" fmla="*/ 5208 h 10190"/>
              <a:gd name="connsiteX56" fmla="*/ 4878 w 10193"/>
              <a:gd name="connsiteY56" fmla="*/ 5218 h 10190"/>
              <a:gd name="connsiteX57" fmla="*/ 5397 w 10193"/>
              <a:gd name="connsiteY57" fmla="*/ 5853 h 10190"/>
              <a:gd name="connsiteX58" fmla="*/ 6439 w 10193"/>
              <a:gd name="connsiteY58" fmla="*/ 6246 h 10190"/>
              <a:gd name="connsiteX59" fmla="*/ 6734 w 10193"/>
              <a:gd name="connsiteY59" fmla="*/ 6246 h 10190"/>
              <a:gd name="connsiteX60" fmla="*/ 6827 w 10193"/>
              <a:gd name="connsiteY60" fmla="*/ 6302 h 10190"/>
              <a:gd name="connsiteX61" fmla="*/ 6642 w 10193"/>
              <a:gd name="connsiteY61" fmla="*/ 6710 h 10190"/>
              <a:gd name="connsiteX62" fmla="*/ 6845 w 10193"/>
              <a:gd name="connsiteY62" fmla="*/ 7469 h 10190"/>
              <a:gd name="connsiteX63" fmla="*/ 6449 w 10193"/>
              <a:gd name="connsiteY63" fmla="*/ 7849 h 10190"/>
              <a:gd name="connsiteX64" fmla="*/ 7232 w 10193"/>
              <a:gd name="connsiteY64" fmla="*/ 8039 h 10190"/>
              <a:gd name="connsiteX65" fmla="*/ 7647 w 10193"/>
              <a:gd name="connsiteY65" fmla="*/ 8550 h 10190"/>
              <a:gd name="connsiteX66" fmla="*/ 6113 w 10193"/>
              <a:gd name="connsiteY66" fmla="*/ 10190 h 10190"/>
              <a:gd name="connsiteX67" fmla="*/ 7841 w 10193"/>
              <a:gd name="connsiteY67" fmla="*/ 9824 h 10190"/>
              <a:gd name="connsiteX68" fmla="*/ 9127 w 10193"/>
              <a:gd name="connsiteY68" fmla="*/ 8975 h 10190"/>
              <a:gd name="connsiteX69" fmla="*/ 9041 w 10193"/>
              <a:gd name="connsiteY69" fmla="*/ 8285 h 10190"/>
              <a:gd name="connsiteX70" fmla="*/ 9649 w 10193"/>
              <a:gd name="connsiteY70" fmla="*/ 8229 h 10190"/>
              <a:gd name="connsiteX71" fmla="*/ 10193 w 10193"/>
              <a:gd name="connsiteY71" fmla="*/ 7047 h 10190"/>
              <a:gd name="connsiteX72" fmla="*/ 9591 w 10193"/>
              <a:gd name="connsiteY72" fmla="*/ 6734 h 10190"/>
              <a:gd name="connsiteX0" fmla="*/ 9591 w 10193"/>
              <a:gd name="connsiteY0" fmla="*/ 6734 h 10190"/>
              <a:gd name="connsiteX1" fmla="*/ 9157 w 10193"/>
              <a:gd name="connsiteY1" fmla="*/ 6386 h 10190"/>
              <a:gd name="connsiteX2" fmla="*/ 9026 w 10193"/>
              <a:gd name="connsiteY2" fmla="*/ 5865 h 10190"/>
              <a:gd name="connsiteX3" fmla="*/ 8103 w 10193"/>
              <a:gd name="connsiteY3" fmla="*/ 5677 h 10190"/>
              <a:gd name="connsiteX4" fmla="*/ 7232 w 10193"/>
              <a:gd name="connsiteY4" fmla="*/ 5824 h 10190"/>
              <a:gd name="connsiteX5" fmla="*/ 7048 w 10193"/>
              <a:gd name="connsiteY5" fmla="*/ 6049 h 10190"/>
              <a:gd name="connsiteX6" fmla="*/ 6734 w 10193"/>
              <a:gd name="connsiteY6" fmla="*/ 5908 h 10190"/>
              <a:gd name="connsiteX7" fmla="*/ 6550 w 10193"/>
              <a:gd name="connsiteY7" fmla="*/ 5584 h 10190"/>
              <a:gd name="connsiteX8" fmla="*/ 6125 w 10193"/>
              <a:gd name="connsiteY8" fmla="*/ 5584 h 10190"/>
              <a:gd name="connsiteX9" fmla="*/ 5884 w 10193"/>
              <a:gd name="connsiteY9" fmla="*/ 5694 h 10190"/>
              <a:gd name="connsiteX10" fmla="*/ 6347 w 10193"/>
              <a:gd name="connsiteY10" fmla="*/ 5050 h 10190"/>
              <a:gd name="connsiteX11" fmla="*/ 5849 w 10193"/>
              <a:gd name="connsiteY11" fmla="*/ 4866 h 10190"/>
              <a:gd name="connsiteX12" fmla="*/ 5572 w 10193"/>
              <a:gd name="connsiteY12" fmla="*/ 5275 h 10190"/>
              <a:gd name="connsiteX13" fmla="*/ 5314 w 10193"/>
              <a:gd name="connsiteY13" fmla="*/ 5134 h 10190"/>
              <a:gd name="connsiteX14" fmla="*/ 5169 w 10193"/>
              <a:gd name="connsiteY14" fmla="*/ 4802 h 10190"/>
              <a:gd name="connsiteX15" fmla="*/ 5314 w 10193"/>
              <a:gd name="connsiteY15" fmla="*/ 4445 h 10190"/>
              <a:gd name="connsiteX16" fmla="*/ 6313 w 10193"/>
              <a:gd name="connsiteY16" fmla="*/ 4013 h 10190"/>
              <a:gd name="connsiteX17" fmla="*/ 6679 w 10193"/>
              <a:gd name="connsiteY17" fmla="*/ 4839 h 10190"/>
              <a:gd name="connsiteX18" fmla="*/ 7030 w 10193"/>
              <a:gd name="connsiteY18" fmla="*/ 4642 h 10190"/>
              <a:gd name="connsiteX19" fmla="*/ 7030 w 10193"/>
              <a:gd name="connsiteY19" fmla="*/ 4262 h 10190"/>
              <a:gd name="connsiteX20" fmla="*/ 7232 w 10193"/>
              <a:gd name="connsiteY20" fmla="*/ 4108 h 10190"/>
              <a:gd name="connsiteX21" fmla="*/ 7339 w 10193"/>
              <a:gd name="connsiteY21" fmla="*/ 3293 h 10190"/>
              <a:gd name="connsiteX22" fmla="*/ 8600 w 10193"/>
              <a:gd name="connsiteY22" fmla="*/ 3447 h 10190"/>
              <a:gd name="connsiteX23" fmla="*/ 9450 w 10193"/>
              <a:gd name="connsiteY23" fmla="*/ 3228 h 10190"/>
              <a:gd name="connsiteX24" fmla="*/ 8831 w 10193"/>
              <a:gd name="connsiteY24" fmla="*/ 1717 h 10190"/>
              <a:gd name="connsiteX25" fmla="*/ 8192 w 10193"/>
              <a:gd name="connsiteY25" fmla="*/ 1646 h 10190"/>
              <a:gd name="connsiteX26" fmla="*/ 7786 w 10193"/>
              <a:gd name="connsiteY26" fmla="*/ 1056 h 10190"/>
              <a:gd name="connsiteX27" fmla="*/ 7159 w 10193"/>
              <a:gd name="connsiteY27" fmla="*/ 1056 h 10190"/>
              <a:gd name="connsiteX28" fmla="*/ 7621 w 10193"/>
              <a:gd name="connsiteY28" fmla="*/ 2054 h 10190"/>
              <a:gd name="connsiteX29" fmla="*/ 6599 w 10193"/>
              <a:gd name="connsiteY29" fmla="*/ 2128 h 10190"/>
              <a:gd name="connsiteX30" fmla="*/ 5841 w 10193"/>
              <a:gd name="connsiteY30" fmla="*/ 1580 h 10190"/>
              <a:gd name="connsiteX31" fmla="*/ 5948 w 10193"/>
              <a:gd name="connsiteY31" fmla="*/ 985 h 10190"/>
              <a:gd name="connsiteX32" fmla="*/ 6937 w 10193"/>
              <a:gd name="connsiteY32" fmla="*/ 845 h 10190"/>
              <a:gd name="connsiteX33" fmla="*/ 6937 w 10193"/>
              <a:gd name="connsiteY33" fmla="*/ 338 h 10190"/>
              <a:gd name="connsiteX34" fmla="*/ 6587 w 10193"/>
              <a:gd name="connsiteY34" fmla="*/ 184 h 10190"/>
              <a:gd name="connsiteX35" fmla="*/ 5000 w 10193"/>
              <a:gd name="connsiteY35" fmla="*/ 338 h 10190"/>
              <a:gd name="connsiteX36" fmla="*/ 4059 w 10193"/>
              <a:gd name="connsiteY36" fmla="*/ 338 h 10190"/>
              <a:gd name="connsiteX37" fmla="*/ 3194 w 10193"/>
              <a:gd name="connsiteY37" fmla="*/ 0 h 10190"/>
              <a:gd name="connsiteX38" fmla="*/ 2364 w 10193"/>
              <a:gd name="connsiteY38" fmla="*/ 448 h 10190"/>
              <a:gd name="connsiteX39" fmla="*/ 1303 w 10193"/>
              <a:gd name="connsiteY39" fmla="*/ 153 h 10190"/>
              <a:gd name="connsiteX40" fmla="*/ 443 w 10193"/>
              <a:gd name="connsiteY40" fmla="*/ 451 h 10190"/>
              <a:gd name="connsiteX41" fmla="*/ 664 w 10193"/>
              <a:gd name="connsiteY41" fmla="*/ 690 h 10190"/>
              <a:gd name="connsiteX42" fmla="*/ 258 w 10193"/>
              <a:gd name="connsiteY42" fmla="*/ 690 h 10190"/>
              <a:gd name="connsiteX43" fmla="*/ 258 w 10193"/>
              <a:gd name="connsiteY43" fmla="*/ 985 h 10190"/>
              <a:gd name="connsiteX44" fmla="*/ 554 w 10193"/>
              <a:gd name="connsiteY44" fmla="*/ 985 h 10190"/>
              <a:gd name="connsiteX45" fmla="*/ 0 w 10193"/>
              <a:gd name="connsiteY45" fmla="*/ 1224 h 10190"/>
              <a:gd name="connsiteX46" fmla="*/ 203 w 10193"/>
              <a:gd name="connsiteY46" fmla="*/ 1478 h 10190"/>
              <a:gd name="connsiteX47" fmla="*/ 498 w 10193"/>
              <a:gd name="connsiteY47" fmla="*/ 1478 h 10190"/>
              <a:gd name="connsiteX48" fmla="*/ 295 w 10193"/>
              <a:gd name="connsiteY48" fmla="*/ 2082 h 10190"/>
              <a:gd name="connsiteX49" fmla="*/ 627 w 10193"/>
              <a:gd name="connsiteY49" fmla="*/ 1857 h 10190"/>
              <a:gd name="connsiteX50" fmla="*/ 1351 w 10193"/>
              <a:gd name="connsiteY50" fmla="*/ 1190 h 10190"/>
              <a:gd name="connsiteX51" fmla="*/ 2069 w 10193"/>
              <a:gd name="connsiteY51" fmla="*/ 1644 h 10190"/>
              <a:gd name="connsiteX52" fmla="*/ 2503 w 10193"/>
              <a:gd name="connsiteY52" fmla="*/ 2293 h 10190"/>
              <a:gd name="connsiteX53" fmla="*/ 2326 w 10193"/>
              <a:gd name="connsiteY53" fmla="*/ 3498 h 10190"/>
              <a:gd name="connsiteX54" fmla="*/ 3509 w 10193"/>
              <a:gd name="connsiteY54" fmla="*/ 4181 h 10190"/>
              <a:gd name="connsiteX55" fmla="*/ 3549 w 10193"/>
              <a:gd name="connsiteY55" fmla="*/ 5208 h 10190"/>
              <a:gd name="connsiteX56" fmla="*/ 4878 w 10193"/>
              <a:gd name="connsiteY56" fmla="*/ 5218 h 10190"/>
              <a:gd name="connsiteX57" fmla="*/ 5397 w 10193"/>
              <a:gd name="connsiteY57" fmla="*/ 5853 h 10190"/>
              <a:gd name="connsiteX58" fmla="*/ 6439 w 10193"/>
              <a:gd name="connsiteY58" fmla="*/ 6246 h 10190"/>
              <a:gd name="connsiteX59" fmla="*/ 6734 w 10193"/>
              <a:gd name="connsiteY59" fmla="*/ 6246 h 10190"/>
              <a:gd name="connsiteX60" fmla="*/ 6827 w 10193"/>
              <a:gd name="connsiteY60" fmla="*/ 6302 h 10190"/>
              <a:gd name="connsiteX61" fmla="*/ 6642 w 10193"/>
              <a:gd name="connsiteY61" fmla="*/ 6710 h 10190"/>
              <a:gd name="connsiteX62" fmla="*/ 6941 w 10193"/>
              <a:gd name="connsiteY62" fmla="*/ 7285 h 10190"/>
              <a:gd name="connsiteX63" fmla="*/ 6449 w 10193"/>
              <a:gd name="connsiteY63" fmla="*/ 7849 h 10190"/>
              <a:gd name="connsiteX64" fmla="*/ 7232 w 10193"/>
              <a:gd name="connsiteY64" fmla="*/ 8039 h 10190"/>
              <a:gd name="connsiteX65" fmla="*/ 7647 w 10193"/>
              <a:gd name="connsiteY65" fmla="*/ 8550 h 10190"/>
              <a:gd name="connsiteX66" fmla="*/ 6113 w 10193"/>
              <a:gd name="connsiteY66" fmla="*/ 10190 h 10190"/>
              <a:gd name="connsiteX67" fmla="*/ 7841 w 10193"/>
              <a:gd name="connsiteY67" fmla="*/ 9824 h 10190"/>
              <a:gd name="connsiteX68" fmla="*/ 9127 w 10193"/>
              <a:gd name="connsiteY68" fmla="*/ 8975 h 10190"/>
              <a:gd name="connsiteX69" fmla="*/ 9041 w 10193"/>
              <a:gd name="connsiteY69" fmla="*/ 8285 h 10190"/>
              <a:gd name="connsiteX70" fmla="*/ 9649 w 10193"/>
              <a:gd name="connsiteY70" fmla="*/ 8229 h 10190"/>
              <a:gd name="connsiteX71" fmla="*/ 10193 w 10193"/>
              <a:gd name="connsiteY71" fmla="*/ 7047 h 10190"/>
              <a:gd name="connsiteX72" fmla="*/ 9591 w 10193"/>
              <a:gd name="connsiteY72" fmla="*/ 6734 h 10190"/>
              <a:gd name="connsiteX0" fmla="*/ 9591 w 10193"/>
              <a:gd name="connsiteY0" fmla="*/ 6734 h 10190"/>
              <a:gd name="connsiteX1" fmla="*/ 9157 w 10193"/>
              <a:gd name="connsiteY1" fmla="*/ 6386 h 10190"/>
              <a:gd name="connsiteX2" fmla="*/ 9026 w 10193"/>
              <a:gd name="connsiteY2" fmla="*/ 5865 h 10190"/>
              <a:gd name="connsiteX3" fmla="*/ 8103 w 10193"/>
              <a:gd name="connsiteY3" fmla="*/ 5677 h 10190"/>
              <a:gd name="connsiteX4" fmla="*/ 7232 w 10193"/>
              <a:gd name="connsiteY4" fmla="*/ 5824 h 10190"/>
              <a:gd name="connsiteX5" fmla="*/ 7048 w 10193"/>
              <a:gd name="connsiteY5" fmla="*/ 6049 h 10190"/>
              <a:gd name="connsiteX6" fmla="*/ 6734 w 10193"/>
              <a:gd name="connsiteY6" fmla="*/ 5908 h 10190"/>
              <a:gd name="connsiteX7" fmla="*/ 6550 w 10193"/>
              <a:gd name="connsiteY7" fmla="*/ 5584 h 10190"/>
              <a:gd name="connsiteX8" fmla="*/ 6125 w 10193"/>
              <a:gd name="connsiteY8" fmla="*/ 5584 h 10190"/>
              <a:gd name="connsiteX9" fmla="*/ 5884 w 10193"/>
              <a:gd name="connsiteY9" fmla="*/ 5694 h 10190"/>
              <a:gd name="connsiteX10" fmla="*/ 6347 w 10193"/>
              <a:gd name="connsiteY10" fmla="*/ 5050 h 10190"/>
              <a:gd name="connsiteX11" fmla="*/ 5849 w 10193"/>
              <a:gd name="connsiteY11" fmla="*/ 4866 h 10190"/>
              <a:gd name="connsiteX12" fmla="*/ 5572 w 10193"/>
              <a:gd name="connsiteY12" fmla="*/ 5275 h 10190"/>
              <a:gd name="connsiteX13" fmla="*/ 5314 w 10193"/>
              <a:gd name="connsiteY13" fmla="*/ 5134 h 10190"/>
              <a:gd name="connsiteX14" fmla="*/ 5169 w 10193"/>
              <a:gd name="connsiteY14" fmla="*/ 4802 h 10190"/>
              <a:gd name="connsiteX15" fmla="*/ 5314 w 10193"/>
              <a:gd name="connsiteY15" fmla="*/ 4445 h 10190"/>
              <a:gd name="connsiteX16" fmla="*/ 6313 w 10193"/>
              <a:gd name="connsiteY16" fmla="*/ 4013 h 10190"/>
              <a:gd name="connsiteX17" fmla="*/ 6679 w 10193"/>
              <a:gd name="connsiteY17" fmla="*/ 4839 h 10190"/>
              <a:gd name="connsiteX18" fmla="*/ 7030 w 10193"/>
              <a:gd name="connsiteY18" fmla="*/ 4642 h 10190"/>
              <a:gd name="connsiteX19" fmla="*/ 7030 w 10193"/>
              <a:gd name="connsiteY19" fmla="*/ 4262 h 10190"/>
              <a:gd name="connsiteX20" fmla="*/ 7232 w 10193"/>
              <a:gd name="connsiteY20" fmla="*/ 4108 h 10190"/>
              <a:gd name="connsiteX21" fmla="*/ 7339 w 10193"/>
              <a:gd name="connsiteY21" fmla="*/ 3293 h 10190"/>
              <a:gd name="connsiteX22" fmla="*/ 8600 w 10193"/>
              <a:gd name="connsiteY22" fmla="*/ 3447 h 10190"/>
              <a:gd name="connsiteX23" fmla="*/ 9450 w 10193"/>
              <a:gd name="connsiteY23" fmla="*/ 3228 h 10190"/>
              <a:gd name="connsiteX24" fmla="*/ 8831 w 10193"/>
              <a:gd name="connsiteY24" fmla="*/ 1717 h 10190"/>
              <a:gd name="connsiteX25" fmla="*/ 8192 w 10193"/>
              <a:gd name="connsiteY25" fmla="*/ 1646 h 10190"/>
              <a:gd name="connsiteX26" fmla="*/ 7786 w 10193"/>
              <a:gd name="connsiteY26" fmla="*/ 1056 h 10190"/>
              <a:gd name="connsiteX27" fmla="*/ 7159 w 10193"/>
              <a:gd name="connsiteY27" fmla="*/ 1056 h 10190"/>
              <a:gd name="connsiteX28" fmla="*/ 7621 w 10193"/>
              <a:gd name="connsiteY28" fmla="*/ 2054 h 10190"/>
              <a:gd name="connsiteX29" fmla="*/ 6599 w 10193"/>
              <a:gd name="connsiteY29" fmla="*/ 2128 h 10190"/>
              <a:gd name="connsiteX30" fmla="*/ 5841 w 10193"/>
              <a:gd name="connsiteY30" fmla="*/ 1580 h 10190"/>
              <a:gd name="connsiteX31" fmla="*/ 5948 w 10193"/>
              <a:gd name="connsiteY31" fmla="*/ 985 h 10190"/>
              <a:gd name="connsiteX32" fmla="*/ 6937 w 10193"/>
              <a:gd name="connsiteY32" fmla="*/ 845 h 10190"/>
              <a:gd name="connsiteX33" fmla="*/ 6937 w 10193"/>
              <a:gd name="connsiteY33" fmla="*/ 338 h 10190"/>
              <a:gd name="connsiteX34" fmla="*/ 6587 w 10193"/>
              <a:gd name="connsiteY34" fmla="*/ 184 h 10190"/>
              <a:gd name="connsiteX35" fmla="*/ 5000 w 10193"/>
              <a:gd name="connsiteY35" fmla="*/ 338 h 10190"/>
              <a:gd name="connsiteX36" fmla="*/ 4059 w 10193"/>
              <a:gd name="connsiteY36" fmla="*/ 338 h 10190"/>
              <a:gd name="connsiteX37" fmla="*/ 3194 w 10193"/>
              <a:gd name="connsiteY37" fmla="*/ 0 h 10190"/>
              <a:gd name="connsiteX38" fmla="*/ 2364 w 10193"/>
              <a:gd name="connsiteY38" fmla="*/ 448 h 10190"/>
              <a:gd name="connsiteX39" fmla="*/ 1303 w 10193"/>
              <a:gd name="connsiteY39" fmla="*/ 153 h 10190"/>
              <a:gd name="connsiteX40" fmla="*/ 443 w 10193"/>
              <a:gd name="connsiteY40" fmla="*/ 451 h 10190"/>
              <a:gd name="connsiteX41" fmla="*/ 664 w 10193"/>
              <a:gd name="connsiteY41" fmla="*/ 690 h 10190"/>
              <a:gd name="connsiteX42" fmla="*/ 258 w 10193"/>
              <a:gd name="connsiteY42" fmla="*/ 690 h 10190"/>
              <a:gd name="connsiteX43" fmla="*/ 258 w 10193"/>
              <a:gd name="connsiteY43" fmla="*/ 985 h 10190"/>
              <a:gd name="connsiteX44" fmla="*/ 554 w 10193"/>
              <a:gd name="connsiteY44" fmla="*/ 985 h 10190"/>
              <a:gd name="connsiteX45" fmla="*/ 0 w 10193"/>
              <a:gd name="connsiteY45" fmla="*/ 1224 h 10190"/>
              <a:gd name="connsiteX46" fmla="*/ 203 w 10193"/>
              <a:gd name="connsiteY46" fmla="*/ 1478 h 10190"/>
              <a:gd name="connsiteX47" fmla="*/ 498 w 10193"/>
              <a:gd name="connsiteY47" fmla="*/ 1478 h 10190"/>
              <a:gd name="connsiteX48" fmla="*/ 295 w 10193"/>
              <a:gd name="connsiteY48" fmla="*/ 2082 h 10190"/>
              <a:gd name="connsiteX49" fmla="*/ 627 w 10193"/>
              <a:gd name="connsiteY49" fmla="*/ 1857 h 10190"/>
              <a:gd name="connsiteX50" fmla="*/ 1351 w 10193"/>
              <a:gd name="connsiteY50" fmla="*/ 1190 h 10190"/>
              <a:gd name="connsiteX51" fmla="*/ 2069 w 10193"/>
              <a:gd name="connsiteY51" fmla="*/ 1644 h 10190"/>
              <a:gd name="connsiteX52" fmla="*/ 2503 w 10193"/>
              <a:gd name="connsiteY52" fmla="*/ 2293 h 10190"/>
              <a:gd name="connsiteX53" fmla="*/ 2326 w 10193"/>
              <a:gd name="connsiteY53" fmla="*/ 3498 h 10190"/>
              <a:gd name="connsiteX54" fmla="*/ 3509 w 10193"/>
              <a:gd name="connsiteY54" fmla="*/ 4181 h 10190"/>
              <a:gd name="connsiteX55" fmla="*/ 3549 w 10193"/>
              <a:gd name="connsiteY55" fmla="*/ 5208 h 10190"/>
              <a:gd name="connsiteX56" fmla="*/ 4878 w 10193"/>
              <a:gd name="connsiteY56" fmla="*/ 5218 h 10190"/>
              <a:gd name="connsiteX57" fmla="*/ 5397 w 10193"/>
              <a:gd name="connsiteY57" fmla="*/ 5853 h 10190"/>
              <a:gd name="connsiteX58" fmla="*/ 6439 w 10193"/>
              <a:gd name="connsiteY58" fmla="*/ 6246 h 10190"/>
              <a:gd name="connsiteX59" fmla="*/ 6734 w 10193"/>
              <a:gd name="connsiteY59" fmla="*/ 6246 h 10190"/>
              <a:gd name="connsiteX60" fmla="*/ 6827 w 10193"/>
              <a:gd name="connsiteY60" fmla="*/ 6302 h 10190"/>
              <a:gd name="connsiteX61" fmla="*/ 6401 w 10193"/>
              <a:gd name="connsiteY61" fmla="*/ 6820 h 10190"/>
              <a:gd name="connsiteX62" fmla="*/ 6941 w 10193"/>
              <a:gd name="connsiteY62" fmla="*/ 7285 h 10190"/>
              <a:gd name="connsiteX63" fmla="*/ 6449 w 10193"/>
              <a:gd name="connsiteY63" fmla="*/ 7849 h 10190"/>
              <a:gd name="connsiteX64" fmla="*/ 7232 w 10193"/>
              <a:gd name="connsiteY64" fmla="*/ 8039 h 10190"/>
              <a:gd name="connsiteX65" fmla="*/ 7647 w 10193"/>
              <a:gd name="connsiteY65" fmla="*/ 8550 h 10190"/>
              <a:gd name="connsiteX66" fmla="*/ 6113 w 10193"/>
              <a:gd name="connsiteY66" fmla="*/ 10190 h 10190"/>
              <a:gd name="connsiteX67" fmla="*/ 7841 w 10193"/>
              <a:gd name="connsiteY67" fmla="*/ 9824 h 10190"/>
              <a:gd name="connsiteX68" fmla="*/ 9127 w 10193"/>
              <a:gd name="connsiteY68" fmla="*/ 8975 h 10190"/>
              <a:gd name="connsiteX69" fmla="*/ 9041 w 10193"/>
              <a:gd name="connsiteY69" fmla="*/ 8285 h 10190"/>
              <a:gd name="connsiteX70" fmla="*/ 9649 w 10193"/>
              <a:gd name="connsiteY70" fmla="*/ 8229 h 10190"/>
              <a:gd name="connsiteX71" fmla="*/ 10193 w 10193"/>
              <a:gd name="connsiteY71" fmla="*/ 7047 h 10190"/>
              <a:gd name="connsiteX72" fmla="*/ 9591 w 10193"/>
              <a:gd name="connsiteY72" fmla="*/ 6734 h 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93" h="10190">
                <a:moveTo>
                  <a:pt x="9591" y="6734"/>
                </a:moveTo>
                <a:lnTo>
                  <a:pt x="9157" y="6386"/>
                </a:lnTo>
                <a:cubicBezTo>
                  <a:pt x="9113" y="6212"/>
                  <a:pt x="9070" y="6039"/>
                  <a:pt x="9026" y="5865"/>
                </a:cubicBezTo>
                <a:lnTo>
                  <a:pt x="8103" y="5677"/>
                </a:lnTo>
                <a:lnTo>
                  <a:pt x="7232" y="5824"/>
                </a:lnTo>
                <a:lnTo>
                  <a:pt x="7048" y="6049"/>
                </a:lnTo>
                <a:lnTo>
                  <a:pt x="6734" y="5908"/>
                </a:lnTo>
                <a:lnTo>
                  <a:pt x="6550" y="5584"/>
                </a:lnTo>
                <a:lnTo>
                  <a:pt x="6125" y="5584"/>
                </a:lnTo>
                <a:lnTo>
                  <a:pt x="5884" y="5694"/>
                </a:lnTo>
                <a:lnTo>
                  <a:pt x="6347" y="5050"/>
                </a:lnTo>
                <a:lnTo>
                  <a:pt x="5849" y="4866"/>
                </a:lnTo>
                <a:lnTo>
                  <a:pt x="5572" y="5275"/>
                </a:lnTo>
                <a:lnTo>
                  <a:pt x="5314" y="5134"/>
                </a:lnTo>
                <a:cubicBezTo>
                  <a:pt x="5266" y="5023"/>
                  <a:pt x="5217" y="4913"/>
                  <a:pt x="5169" y="4802"/>
                </a:cubicBezTo>
                <a:cubicBezTo>
                  <a:pt x="5217" y="4683"/>
                  <a:pt x="5266" y="4564"/>
                  <a:pt x="5314" y="4445"/>
                </a:cubicBezTo>
                <a:lnTo>
                  <a:pt x="6313" y="4013"/>
                </a:lnTo>
                <a:lnTo>
                  <a:pt x="6679" y="4839"/>
                </a:lnTo>
                <a:lnTo>
                  <a:pt x="7030" y="4642"/>
                </a:lnTo>
                <a:lnTo>
                  <a:pt x="7030" y="4262"/>
                </a:lnTo>
                <a:lnTo>
                  <a:pt x="7232" y="4108"/>
                </a:lnTo>
                <a:cubicBezTo>
                  <a:pt x="7219" y="3885"/>
                  <a:pt x="7352" y="3516"/>
                  <a:pt x="7339" y="3293"/>
                </a:cubicBezTo>
                <a:cubicBezTo>
                  <a:pt x="7968" y="3185"/>
                  <a:pt x="7971" y="3555"/>
                  <a:pt x="8600" y="3447"/>
                </a:cubicBezTo>
                <a:lnTo>
                  <a:pt x="9450" y="3228"/>
                </a:lnTo>
                <a:lnTo>
                  <a:pt x="8831" y="1717"/>
                </a:lnTo>
                <a:lnTo>
                  <a:pt x="8192" y="1646"/>
                </a:lnTo>
                <a:lnTo>
                  <a:pt x="7786" y="1056"/>
                </a:lnTo>
                <a:lnTo>
                  <a:pt x="7159" y="1056"/>
                </a:lnTo>
                <a:cubicBezTo>
                  <a:pt x="7233" y="1389"/>
                  <a:pt x="7547" y="1721"/>
                  <a:pt x="7621" y="2054"/>
                </a:cubicBezTo>
                <a:lnTo>
                  <a:pt x="6599" y="2128"/>
                </a:lnTo>
                <a:lnTo>
                  <a:pt x="5841" y="1580"/>
                </a:lnTo>
                <a:cubicBezTo>
                  <a:pt x="5877" y="1382"/>
                  <a:pt x="5912" y="1183"/>
                  <a:pt x="5948" y="985"/>
                </a:cubicBezTo>
                <a:lnTo>
                  <a:pt x="6937" y="845"/>
                </a:lnTo>
                <a:lnTo>
                  <a:pt x="6937" y="338"/>
                </a:lnTo>
                <a:lnTo>
                  <a:pt x="6587" y="184"/>
                </a:lnTo>
                <a:lnTo>
                  <a:pt x="5000" y="338"/>
                </a:lnTo>
                <a:lnTo>
                  <a:pt x="4059" y="338"/>
                </a:lnTo>
                <a:lnTo>
                  <a:pt x="3194" y="0"/>
                </a:lnTo>
                <a:lnTo>
                  <a:pt x="2364" y="448"/>
                </a:lnTo>
                <a:lnTo>
                  <a:pt x="1303" y="153"/>
                </a:lnTo>
                <a:lnTo>
                  <a:pt x="443" y="451"/>
                </a:lnTo>
                <a:lnTo>
                  <a:pt x="664" y="690"/>
                </a:lnTo>
                <a:lnTo>
                  <a:pt x="258" y="690"/>
                </a:lnTo>
                <a:lnTo>
                  <a:pt x="258" y="985"/>
                </a:lnTo>
                <a:lnTo>
                  <a:pt x="554" y="985"/>
                </a:lnTo>
                <a:lnTo>
                  <a:pt x="0" y="1224"/>
                </a:lnTo>
                <a:lnTo>
                  <a:pt x="203" y="1478"/>
                </a:lnTo>
                <a:lnTo>
                  <a:pt x="498" y="1478"/>
                </a:lnTo>
                <a:cubicBezTo>
                  <a:pt x="430" y="1679"/>
                  <a:pt x="363" y="1881"/>
                  <a:pt x="295" y="2082"/>
                </a:cubicBezTo>
                <a:lnTo>
                  <a:pt x="627" y="1857"/>
                </a:lnTo>
                <a:lnTo>
                  <a:pt x="1351" y="1190"/>
                </a:lnTo>
                <a:lnTo>
                  <a:pt x="2069" y="1644"/>
                </a:lnTo>
                <a:lnTo>
                  <a:pt x="2503" y="2293"/>
                </a:lnTo>
                <a:cubicBezTo>
                  <a:pt x="2573" y="2682"/>
                  <a:pt x="2256" y="3109"/>
                  <a:pt x="2326" y="3498"/>
                </a:cubicBezTo>
                <a:lnTo>
                  <a:pt x="3509" y="4181"/>
                </a:lnTo>
                <a:cubicBezTo>
                  <a:pt x="3522" y="4523"/>
                  <a:pt x="3536" y="4866"/>
                  <a:pt x="3549" y="5208"/>
                </a:cubicBezTo>
                <a:lnTo>
                  <a:pt x="4878" y="5218"/>
                </a:lnTo>
                <a:lnTo>
                  <a:pt x="5397" y="5853"/>
                </a:lnTo>
                <a:lnTo>
                  <a:pt x="6439" y="6246"/>
                </a:lnTo>
                <a:lnTo>
                  <a:pt x="6734" y="6246"/>
                </a:lnTo>
                <a:cubicBezTo>
                  <a:pt x="6765" y="6265"/>
                  <a:pt x="6796" y="6283"/>
                  <a:pt x="6827" y="6302"/>
                </a:cubicBezTo>
                <a:cubicBezTo>
                  <a:pt x="6765" y="6438"/>
                  <a:pt x="6463" y="6684"/>
                  <a:pt x="6401" y="6820"/>
                </a:cubicBezTo>
                <a:cubicBezTo>
                  <a:pt x="6469" y="7073"/>
                  <a:pt x="6873" y="7032"/>
                  <a:pt x="6941" y="7285"/>
                </a:cubicBezTo>
                <a:lnTo>
                  <a:pt x="6449" y="7849"/>
                </a:lnTo>
                <a:lnTo>
                  <a:pt x="7232" y="8039"/>
                </a:lnTo>
                <a:lnTo>
                  <a:pt x="7647" y="8550"/>
                </a:lnTo>
                <a:lnTo>
                  <a:pt x="6113" y="10190"/>
                </a:lnTo>
                <a:lnTo>
                  <a:pt x="7841" y="9824"/>
                </a:lnTo>
                <a:lnTo>
                  <a:pt x="9127" y="8975"/>
                </a:lnTo>
                <a:cubicBezTo>
                  <a:pt x="9098" y="8745"/>
                  <a:pt x="9070" y="8515"/>
                  <a:pt x="9041" y="8285"/>
                </a:cubicBezTo>
                <a:lnTo>
                  <a:pt x="9649" y="8229"/>
                </a:lnTo>
                <a:lnTo>
                  <a:pt x="10193" y="7047"/>
                </a:lnTo>
                <a:lnTo>
                  <a:pt x="9591" y="6734"/>
                </a:lnTo>
                <a:close/>
              </a:path>
            </a:pathLst>
          </a:custGeom>
          <a:no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zh-CN" altLang="en-US">
              <a:latin typeface="Calibri"/>
              <a:ea typeface="宋体"/>
            </a:endParaRPr>
          </a:p>
        </p:txBody>
      </p:sp>
      <p:grpSp>
        <p:nvGrpSpPr>
          <p:cNvPr id="9" name="组 6"/>
          <p:cNvGrpSpPr/>
          <p:nvPr/>
        </p:nvGrpSpPr>
        <p:grpSpPr>
          <a:xfrm flipH="1">
            <a:off x="1883426" y="2174184"/>
            <a:ext cx="2517108" cy="448398"/>
            <a:chOff x="6002886" y="1044337"/>
            <a:chExt cx="2517108" cy="448398"/>
          </a:xfrm>
        </p:grpSpPr>
        <p:cxnSp>
          <p:nvCxnSpPr>
            <p:cNvPr id="10" name="直线连接符 7"/>
            <p:cNvCxnSpPr/>
            <p:nvPr/>
          </p:nvCxnSpPr>
          <p:spPr>
            <a:xfrm flipV="1">
              <a:off x="6002886" y="1044337"/>
              <a:ext cx="427567" cy="448398"/>
            </a:xfrm>
            <a:prstGeom prst="line">
              <a:avLst/>
            </a:prstGeom>
            <a:noFill/>
            <a:ln w="25400" cap="flat" cmpd="sng" algn="ctr">
              <a:solidFill>
                <a:schemeClr val="accent4"/>
              </a:solidFill>
              <a:prstDash val="solid"/>
            </a:ln>
            <a:effectLst/>
          </p:spPr>
        </p:cxnSp>
        <p:cxnSp>
          <p:nvCxnSpPr>
            <p:cNvPr id="11" name="直线连接符 8"/>
            <p:cNvCxnSpPr/>
            <p:nvPr/>
          </p:nvCxnSpPr>
          <p:spPr>
            <a:xfrm>
              <a:off x="6430453" y="1044337"/>
              <a:ext cx="2089541" cy="0"/>
            </a:xfrm>
            <a:prstGeom prst="line">
              <a:avLst/>
            </a:prstGeom>
            <a:noFill/>
            <a:ln w="25400" cap="flat" cmpd="sng" algn="ctr">
              <a:solidFill>
                <a:schemeClr val="accent4"/>
              </a:solidFill>
              <a:prstDash val="solid"/>
            </a:ln>
            <a:effectLst/>
          </p:spPr>
        </p:cxnSp>
      </p:grpSp>
      <p:grpSp>
        <p:nvGrpSpPr>
          <p:cNvPr id="12" name="组 9"/>
          <p:cNvGrpSpPr/>
          <p:nvPr/>
        </p:nvGrpSpPr>
        <p:grpSpPr>
          <a:xfrm flipV="1">
            <a:off x="7272002" y="4257945"/>
            <a:ext cx="2517108" cy="448398"/>
            <a:chOff x="6002886" y="1044337"/>
            <a:chExt cx="2517108" cy="448398"/>
          </a:xfrm>
        </p:grpSpPr>
        <p:cxnSp>
          <p:nvCxnSpPr>
            <p:cNvPr id="13" name="直线连接符 10"/>
            <p:cNvCxnSpPr/>
            <p:nvPr/>
          </p:nvCxnSpPr>
          <p:spPr>
            <a:xfrm flipV="1">
              <a:off x="6002886" y="1044337"/>
              <a:ext cx="427567" cy="448398"/>
            </a:xfrm>
            <a:prstGeom prst="line">
              <a:avLst/>
            </a:prstGeom>
            <a:noFill/>
            <a:ln w="25400" cap="flat" cmpd="sng" algn="ctr">
              <a:solidFill>
                <a:schemeClr val="accent4"/>
              </a:solidFill>
              <a:prstDash val="solid"/>
            </a:ln>
            <a:effectLst/>
          </p:spPr>
        </p:cxnSp>
        <p:cxnSp>
          <p:nvCxnSpPr>
            <p:cNvPr id="14" name="直线连接符 11"/>
            <p:cNvCxnSpPr/>
            <p:nvPr/>
          </p:nvCxnSpPr>
          <p:spPr>
            <a:xfrm>
              <a:off x="6430453" y="1044337"/>
              <a:ext cx="2089541" cy="0"/>
            </a:xfrm>
            <a:prstGeom prst="line">
              <a:avLst/>
            </a:prstGeom>
            <a:noFill/>
            <a:ln w="25400" cap="flat" cmpd="sng" algn="ctr">
              <a:solidFill>
                <a:schemeClr val="accent4"/>
              </a:solidFill>
              <a:prstDash val="solid"/>
            </a:ln>
            <a:effectLst/>
          </p:spPr>
        </p:cxnSp>
      </p:grpSp>
      <p:grpSp>
        <p:nvGrpSpPr>
          <p:cNvPr id="15" name="组 12"/>
          <p:cNvGrpSpPr/>
          <p:nvPr/>
        </p:nvGrpSpPr>
        <p:grpSpPr>
          <a:xfrm flipH="1" flipV="1">
            <a:off x="1885886" y="4257945"/>
            <a:ext cx="2517108" cy="448398"/>
            <a:chOff x="6002886" y="1044337"/>
            <a:chExt cx="2517108" cy="448398"/>
          </a:xfrm>
        </p:grpSpPr>
        <p:cxnSp>
          <p:nvCxnSpPr>
            <p:cNvPr id="16" name="直线连接符 13"/>
            <p:cNvCxnSpPr/>
            <p:nvPr/>
          </p:nvCxnSpPr>
          <p:spPr>
            <a:xfrm flipV="1">
              <a:off x="6002886" y="1044337"/>
              <a:ext cx="427567" cy="448398"/>
            </a:xfrm>
            <a:prstGeom prst="line">
              <a:avLst/>
            </a:prstGeom>
            <a:noFill/>
            <a:ln w="25400" cap="flat" cmpd="sng" algn="ctr">
              <a:solidFill>
                <a:schemeClr val="accent4"/>
              </a:solidFill>
              <a:prstDash val="solid"/>
            </a:ln>
            <a:effectLst/>
          </p:spPr>
        </p:cxnSp>
        <p:cxnSp>
          <p:nvCxnSpPr>
            <p:cNvPr id="17" name="直线连接符 14"/>
            <p:cNvCxnSpPr/>
            <p:nvPr/>
          </p:nvCxnSpPr>
          <p:spPr>
            <a:xfrm>
              <a:off x="6430453" y="1044337"/>
              <a:ext cx="2089541" cy="0"/>
            </a:xfrm>
            <a:prstGeom prst="line">
              <a:avLst/>
            </a:prstGeom>
            <a:noFill/>
            <a:ln w="25400" cap="flat" cmpd="sng" algn="ctr">
              <a:solidFill>
                <a:schemeClr val="accent4"/>
              </a:solidFill>
              <a:prstDash val="solid"/>
            </a:ln>
            <a:effectLst/>
          </p:spPr>
        </p:cxnSp>
      </p:grpSp>
      <p:grpSp>
        <p:nvGrpSpPr>
          <p:cNvPr id="18" name="组 15"/>
          <p:cNvGrpSpPr/>
          <p:nvPr/>
        </p:nvGrpSpPr>
        <p:grpSpPr>
          <a:xfrm>
            <a:off x="7269542" y="2174184"/>
            <a:ext cx="2517108" cy="448398"/>
            <a:chOff x="6002886" y="1044337"/>
            <a:chExt cx="2517108" cy="448398"/>
          </a:xfrm>
        </p:grpSpPr>
        <p:cxnSp>
          <p:nvCxnSpPr>
            <p:cNvPr id="19" name="直线连接符 16"/>
            <p:cNvCxnSpPr/>
            <p:nvPr/>
          </p:nvCxnSpPr>
          <p:spPr>
            <a:xfrm flipV="1">
              <a:off x="6002886" y="1044337"/>
              <a:ext cx="427567" cy="448398"/>
            </a:xfrm>
            <a:prstGeom prst="line">
              <a:avLst/>
            </a:prstGeom>
            <a:noFill/>
            <a:ln w="25400" cap="flat" cmpd="sng" algn="ctr">
              <a:solidFill>
                <a:schemeClr val="accent4"/>
              </a:solidFill>
              <a:prstDash val="solid"/>
            </a:ln>
            <a:effectLst/>
          </p:spPr>
        </p:cxnSp>
        <p:cxnSp>
          <p:nvCxnSpPr>
            <p:cNvPr id="20" name="直线连接符 17"/>
            <p:cNvCxnSpPr/>
            <p:nvPr/>
          </p:nvCxnSpPr>
          <p:spPr>
            <a:xfrm>
              <a:off x="6430453" y="1044337"/>
              <a:ext cx="2089541" cy="0"/>
            </a:xfrm>
            <a:prstGeom prst="line">
              <a:avLst/>
            </a:prstGeom>
            <a:noFill/>
            <a:ln w="25400" cap="flat" cmpd="sng" algn="ctr">
              <a:solidFill>
                <a:schemeClr val="accent4"/>
              </a:solidFill>
              <a:prstDash val="solid"/>
            </a:ln>
            <a:effectLst/>
          </p:spPr>
        </p:cxnSp>
      </p:grpSp>
      <p:sp>
        <p:nvSpPr>
          <p:cNvPr id="21" name="椭圆 20"/>
          <p:cNvSpPr/>
          <p:nvPr/>
        </p:nvSpPr>
        <p:spPr>
          <a:xfrm>
            <a:off x="4193988" y="1788999"/>
            <a:ext cx="3289340" cy="3289340"/>
          </a:xfrm>
          <a:prstGeom prst="ellipse">
            <a:avLst/>
          </a:prstGeom>
          <a:noFill/>
          <a:ln w="28575" cap="flat" cmpd="sng" algn="ctr">
            <a:solidFill>
              <a:schemeClr val="accent4"/>
            </a:solidFill>
            <a:prstDash val="solid"/>
          </a:ln>
          <a:effectLst/>
        </p:spPr>
        <p:txBody>
          <a:bodyPr rtlCol="0" anchor="ctr"/>
          <a:lstStyle/>
          <a:p>
            <a:pPr algn="ctr" defTabSz="457106">
              <a:defRPr/>
            </a:pPr>
            <a:endParaRPr kumimoji="1" lang="zh-CN" altLang="en-US" kern="0"/>
          </a:p>
        </p:txBody>
      </p:sp>
      <p:sp>
        <p:nvSpPr>
          <p:cNvPr id="22" name="椭圆 21"/>
          <p:cNvSpPr/>
          <p:nvPr/>
        </p:nvSpPr>
        <p:spPr>
          <a:xfrm>
            <a:off x="4201222" y="2398391"/>
            <a:ext cx="357263" cy="357263"/>
          </a:xfrm>
          <a:prstGeom prst="ellipse">
            <a:avLst/>
          </a:prstGeom>
          <a:solidFill>
            <a:schemeClr val="accent1"/>
          </a:solidFill>
          <a:ln w="9525" cap="flat" cmpd="sng" algn="ctr">
            <a:noFill/>
            <a:prstDash val="solid"/>
          </a:ln>
          <a:effectLst/>
        </p:spPr>
        <p:txBody>
          <a:bodyPr rtlCol="0" anchor="ctr"/>
          <a:lstStyle/>
          <a:p>
            <a:pPr algn="ctr" defTabSz="457106">
              <a:defRPr/>
            </a:pPr>
            <a:r>
              <a:rPr kumimoji="1" lang="en-US" altLang="zh-CN" kern="0" dirty="0">
                <a:latin typeface="Impact"/>
                <a:cs typeface="Impact"/>
              </a:rPr>
              <a:t>1</a:t>
            </a:r>
            <a:endParaRPr kumimoji="1" lang="zh-CN" altLang="en-US" kern="0" dirty="0">
              <a:latin typeface="Impact"/>
              <a:cs typeface="Impact"/>
            </a:endParaRPr>
          </a:p>
        </p:txBody>
      </p:sp>
      <p:sp>
        <p:nvSpPr>
          <p:cNvPr id="23" name="椭圆 22"/>
          <p:cNvSpPr/>
          <p:nvPr/>
        </p:nvSpPr>
        <p:spPr>
          <a:xfrm>
            <a:off x="4201222" y="4111699"/>
            <a:ext cx="357263" cy="357263"/>
          </a:xfrm>
          <a:prstGeom prst="ellipse">
            <a:avLst/>
          </a:prstGeom>
          <a:solidFill>
            <a:schemeClr val="accent3"/>
          </a:solidFill>
          <a:ln w="9525" cap="flat" cmpd="sng" algn="ctr">
            <a:noFill/>
            <a:prstDash val="solid"/>
          </a:ln>
          <a:effectLst/>
        </p:spPr>
        <p:txBody>
          <a:bodyPr rtlCol="0" anchor="ctr"/>
          <a:lstStyle/>
          <a:p>
            <a:pPr algn="ctr" defTabSz="457106">
              <a:defRPr/>
            </a:pPr>
            <a:r>
              <a:rPr kumimoji="1" lang="en-US" altLang="zh-CN" kern="0" dirty="0">
                <a:latin typeface="Impact"/>
                <a:cs typeface="Impact"/>
              </a:rPr>
              <a:t>3</a:t>
            </a:r>
            <a:endParaRPr kumimoji="1" lang="zh-CN" altLang="en-US" kern="0" dirty="0">
              <a:latin typeface="Impact"/>
              <a:cs typeface="Impact"/>
            </a:endParaRPr>
          </a:p>
        </p:txBody>
      </p:sp>
      <p:sp>
        <p:nvSpPr>
          <p:cNvPr id="24" name="椭圆 23"/>
          <p:cNvSpPr/>
          <p:nvPr/>
        </p:nvSpPr>
        <p:spPr>
          <a:xfrm>
            <a:off x="7118844" y="2398391"/>
            <a:ext cx="357263" cy="357263"/>
          </a:xfrm>
          <a:prstGeom prst="ellipse">
            <a:avLst/>
          </a:prstGeom>
          <a:solidFill>
            <a:schemeClr val="accent2"/>
          </a:solidFill>
          <a:ln w="9525" cap="flat" cmpd="sng" algn="ctr">
            <a:noFill/>
            <a:prstDash val="solid"/>
          </a:ln>
          <a:effectLst/>
        </p:spPr>
        <p:txBody>
          <a:bodyPr rtlCol="0" anchor="ctr"/>
          <a:lstStyle/>
          <a:p>
            <a:pPr algn="ctr" defTabSz="457106">
              <a:defRPr/>
            </a:pPr>
            <a:r>
              <a:rPr kumimoji="1" lang="en-US" altLang="zh-CN" kern="0" dirty="0">
                <a:latin typeface="Impact"/>
                <a:cs typeface="Impact"/>
              </a:rPr>
              <a:t>2</a:t>
            </a:r>
            <a:endParaRPr kumimoji="1" lang="zh-CN" altLang="en-US" kern="0" dirty="0">
              <a:latin typeface="Impact"/>
              <a:cs typeface="Impact"/>
            </a:endParaRPr>
          </a:p>
        </p:txBody>
      </p:sp>
      <p:sp>
        <p:nvSpPr>
          <p:cNvPr id="25" name="椭圆 24"/>
          <p:cNvSpPr/>
          <p:nvPr/>
        </p:nvSpPr>
        <p:spPr>
          <a:xfrm>
            <a:off x="7118844" y="4111699"/>
            <a:ext cx="357263" cy="357263"/>
          </a:xfrm>
          <a:prstGeom prst="ellipse">
            <a:avLst/>
          </a:prstGeom>
          <a:solidFill>
            <a:schemeClr val="accent4"/>
          </a:solidFill>
          <a:ln w="9525" cap="flat" cmpd="sng" algn="ctr">
            <a:noFill/>
            <a:prstDash val="solid"/>
          </a:ln>
          <a:effectLst/>
        </p:spPr>
        <p:txBody>
          <a:bodyPr rtlCol="0" anchor="ctr"/>
          <a:lstStyle/>
          <a:p>
            <a:pPr algn="ctr" defTabSz="457106">
              <a:defRPr/>
            </a:pPr>
            <a:r>
              <a:rPr kumimoji="1" lang="en-US" altLang="zh-CN" kern="0" dirty="0">
                <a:latin typeface="Impact"/>
                <a:cs typeface="Impact"/>
              </a:rPr>
              <a:t>4</a:t>
            </a:r>
            <a:endParaRPr kumimoji="1" lang="zh-CN" altLang="en-US" kern="0" dirty="0">
              <a:latin typeface="Impact"/>
              <a:cs typeface="Impact"/>
            </a:endParaRPr>
          </a:p>
        </p:txBody>
      </p:sp>
      <p:sp>
        <p:nvSpPr>
          <p:cNvPr id="26" name="泪珠形 31"/>
          <p:cNvSpPr/>
          <p:nvPr/>
        </p:nvSpPr>
        <p:spPr>
          <a:xfrm rot="8100142">
            <a:off x="4763037" y="2708989"/>
            <a:ext cx="301962" cy="301979"/>
          </a:xfrm>
          <a:custGeom>
            <a:avLst/>
            <a:gdLst/>
            <a:ahLst/>
            <a:cxnLst/>
            <a:rect l="l" t="t" r="r" b="b"/>
            <a:pathLst>
              <a:path w="545694" h="545724">
                <a:moveTo>
                  <a:pt x="104322" y="441400"/>
                </a:moveTo>
                <a:cubicBezTo>
                  <a:pt x="150974" y="488049"/>
                  <a:pt x="226611" y="488046"/>
                  <a:pt x="273259" y="441393"/>
                </a:cubicBezTo>
                <a:cubicBezTo>
                  <a:pt x="319908" y="394740"/>
                  <a:pt x="319905" y="319104"/>
                  <a:pt x="273252" y="272455"/>
                </a:cubicBezTo>
                <a:cubicBezTo>
                  <a:pt x="226600" y="225807"/>
                  <a:pt x="150963" y="225810"/>
                  <a:pt x="104315" y="272462"/>
                </a:cubicBezTo>
                <a:cubicBezTo>
                  <a:pt x="57666" y="319115"/>
                  <a:pt x="57669" y="394751"/>
                  <a:pt x="104322" y="441400"/>
                </a:cubicBezTo>
                <a:close/>
                <a:moveTo>
                  <a:pt x="58124" y="487600"/>
                </a:moveTo>
                <a:cubicBezTo>
                  <a:pt x="22212" y="451689"/>
                  <a:pt x="0" y="402077"/>
                  <a:pt x="0" y="347277"/>
                </a:cubicBezTo>
                <a:cubicBezTo>
                  <a:pt x="0" y="292478"/>
                  <a:pt x="22212" y="242866"/>
                  <a:pt x="58124" y="206954"/>
                </a:cubicBezTo>
                <a:lnTo>
                  <a:pt x="117400" y="166989"/>
                </a:lnTo>
                <a:lnTo>
                  <a:pt x="116100" y="165688"/>
                </a:lnTo>
                <a:lnTo>
                  <a:pt x="545694" y="0"/>
                </a:lnTo>
                <a:lnTo>
                  <a:pt x="380042" y="429609"/>
                </a:lnTo>
                <a:lnTo>
                  <a:pt x="378744" y="428311"/>
                </a:lnTo>
                <a:lnTo>
                  <a:pt x="338770" y="487600"/>
                </a:lnTo>
                <a:cubicBezTo>
                  <a:pt x="302859" y="523512"/>
                  <a:pt x="253247" y="545724"/>
                  <a:pt x="198447" y="545724"/>
                </a:cubicBezTo>
                <a:cubicBezTo>
                  <a:pt x="143648" y="545724"/>
                  <a:pt x="94036" y="523512"/>
                  <a:pt x="58124" y="487600"/>
                </a:cubicBezTo>
                <a:close/>
              </a:path>
            </a:pathLst>
          </a:custGeom>
          <a:solidFill>
            <a:schemeClr val="accent1"/>
          </a:solidFill>
          <a:ln w="9525" cap="flat" cmpd="sng" algn="ctr">
            <a:noFill/>
            <a:prstDash val="solid"/>
          </a:ln>
          <a:effectLst/>
        </p:spPr>
        <p:txBody>
          <a:bodyPr lIns="91424" tIns="45712" rIns="91424" bIns="45712" rtlCol="0" anchor="ctr"/>
          <a:lstStyle/>
          <a:p>
            <a:pPr algn="ctr" defTabSz="457106">
              <a:defRPr/>
            </a:pPr>
            <a:endParaRPr kumimoji="1" lang="zh-CN" altLang="en-US" kern="0"/>
          </a:p>
        </p:txBody>
      </p:sp>
      <p:sp>
        <p:nvSpPr>
          <p:cNvPr id="27" name="泪珠形 31"/>
          <p:cNvSpPr/>
          <p:nvPr/>
        </p:nvSpPr>
        <p:spPr>
          <a:xfrm rot="8100142">
            <a:off x="6485766" y="2541843"/>
            <a:ext cx="209208" cy="209220"/>
          </a:xfrm>
          <a:custGeom>
            <a:avLst/>
            <a:gdLst/>
            <a:ahLst/>
            <a:cxnLst/>
            <a:rect l="l" t="t" r="r" b="b"/>
            <a:pathLst>
              <a:path w="545694" h="545724">
                <a:moveTo>
                  <a:pt x="104322" y="441400"/>
                </a:moveTo>
                <a:cubicBezTo>
                  <a:pt x="150974" y="488049"/>
                  <a:pt x="226611" y="488046"/>
                  <a:pt x="273259" y="441393"/>
                </a:cubicBezTo>
                <a:cubicBezTo>
                  <a:pt x="319908" y="394740"/>
                  <a:pt x="319905" y="319104"/>
                  <a:pt x="273252" y="272455"/>
                </a:cubicBezTo>
                <a:cubicBezTo>
                  <a:pt x="226600" y="225807"/>
                  <a:pt x="150963" y="225810"/>
                  <a:pt x="104315" y="272462"/>
                </a:cubicBezTo>
                <a:cubicBezTo>
                  <a:pt x="57666" y="319115"/>
                  <a:pt x="57669" y="394751"/>
                  <a:pt x="104322" y="441400"/>
                </a:cubicBezTo>
                <a:close/>
                <a:moveTo>
                  <a:pt x="58124" y="487600"/>
                </a:moveTo>
                <a:cubicBezTo>
                  <a:pt x="22212" y="451689"/>
                  <a:pt x="0" y="402077"/>
                  <a:pt x="0" y="347277"/>
                </a:cubicBezTo>
                <a:cubicBezTo>
                  <a:pt x="0" y="292478"/>
                  <a:pt x="22212" y="242866"/>
                  <a:pt x="58124" y="206954"/>
                </a:cubicBezTo>
                <a:lnTo>
                  <a:pt x="117400" y="166989"/>
                </a:lnTo>
                <a:lnTo>
                  <a:pt x="116100" y="165688"/>
                </a:lnTo>
                <a:lnTo>
                  <a:pt x="545694" y="0"/>
                </a:lnTo>
                <a:lnTo>
                  <a:pt x="380042" y="429609"/>
                </a:lnTo>
                <a:lnTo>
                  <a:pt x="378744" y="428311"/>
                </a:lnTo>
                <a:lnTo>
                  <a:pt x="338770" y="487600"/>
                </a:lnTo>
                <a:cubicBezTo>
                  <a:pt x="302859" y="523512"/>
                  <a:pt x="253247" y="545724"/>
                  <a:pt x="198447" y="545724"/>
                </a:cubicBezTo>
                <a:cubicBezTo>
                  <a:pt x="143648" y="545724"/>
                  <a:pt x="94036" y="523512"/>
                  <a:pt x="58124" y="487600"/>
                </a:cubicBezTo>
                <a:close/>
              </a:path>
            </a:pathLst>
          </a:custGeom>
          <a:solidFill>
            <a:schemeClr val="accent2"/>
          </a:solidFill>
          <a:ln w="9525" cap="flat" cmpd="sng" algn="ctr">
            <a:noFill/>
            <a:prstDash val="solid"/>
          </a:ln>
          <a:effectLst/>
        </p:spPr>
        <p:txBody>
          <a:bodyPr lIns="91424" tIns="45712" rIns="91424" bIns="45712" rtlCol="0" anchor="ctr"/>
          <a:lstStyle/>
          <a:p>
            <a:pPr algn="ctr" defTabSz="457106">
              <a:defRPr/>
            </a:pPr>
            <a:endParaRPr kumimoji="1" lang="zh-CN" altLang="en-US" kern="0"/>
          </a:p>
        </p:txBody>
      </p:sp>
      <p:sp>
        <p:nvSpPr>
          <p:cNvPr id="28" name="泪珠形 31"/>
          <p:cNvSpPr/>
          <p:nvPr/>
        </p:nvSpPr>
        <p:spPr>
          <a:xfrm rot="8100142">
            <a:off x="6587325" y="3747184"/>
            <a:ext cx="301962" cy="301979"/>
          </a:xfrm>
          <a:custGeom>
            <a:avLst/>
            <a:gdLst/>
            <a:ahLst/>
            <a:cxnLst/>
            <a:rect l="l" t="t" r="r" b="b"/>
            <a:pathLst>
              <a:path w="545694" h="545724">
                <a:moveTo>
                  <a:pt x="104322" y="441400"/>
                </a:moveTo>
                <a:cubicBezTo>
                  <a:pt x="150974" y="488049"/>
                  <a:pt x="226611" y="488046"/>
                  <a:pt x="273259" y="441393"/>
                </a:cubicBezTo>
                <a:cubicBezTo>
                  <a:pt x="319908" y="394740"/>
                  <a:pt x="319905" y="319104"/>
                  <a:pt x="273252" y="272455"/>
                </a:cubicBezTo>
                <a:cubicBezTo>
                  <a:pt x="226600" y="225807"/>
                  <a:pt x="150963" y="225810"/>
                  <a:pt x="104315" y="272462"/>
                </a:cubicBezTo>
                <a:cubicBezTo>
                  <a:pt x="57666" y="319115"/>
                  <a:pt x="57669" y="394751"/>
                  <a:pt x="104322" y="441400"/>
                </a:cubicBezTo>
                <a:close/>
                <a:moveTo>
                  <a:pt x="58124" y="487600"/>
                </a:moveTo>
                <a:cubicBezTo>
                  <a:pt x="22212" y="451689"/>
                  <a:pt x="0" y="402077"/>
                  <a:pt x="0" y="347277"/>
                </a:cubicBezTo>
                <a:cubicBezTo>
                  <a:pt x="0" y="292478"/>
                  <a:pt x="22212" y="242866"/>
                  <a:pt x="58124" y="206954"/>
                </a:cubicBezTo>
                <a:lnTo>
                  <a:pt x="117400" y="166989"/>
                </a:lnTo>
                <a:lnTo>
                  <a:pt x="116100" y="165688"/>
                </a:lnTo>
                <a:lnTo>
                  <a:pt x="545694" y="0"/>
                </a:lnTo>
                <a:lnTo>
                  <a:pt x="380042" y="429609"/>
                </a:lnTo>
                <a:lnTo>
                  <a:pt x="378744" y="428311"/>
                </a:lnTo>
                <a:lnTo>
                  <a:pt x="338770" y="487600"/>
                </a:lnTo>
                <a:cubicBezTo>
                  <a:pt x="302859" y="523512"/>
                  <a:pt x="253247" y="545724"/>
                  <a:pt x="198447" y="545724"/>
                </a:cubicBezTo>
                <a:cubicBezTo>
                  <a:pt x="143648" y="545724"/>
                  <a:pt x="94036" y="523512"/>
                  <a:pt x="58124" y="487600"/>
                </a:cubicBezTo>
                <a:close/>
              </a:path>
            </a:pathLst>
          </a:custGeom>
          <a:solidFill>
            <a:schemeClr val="accent4"/>
          </a:solidFill>
          <a:ln w="9525" cap="flat" cmpd="sng" algn="ctr">
            <a:noFill/>
            <a:prstDash val="solid"/>
          </a:ln>
          <a:effectLst/>
        </p:spPr>
        <p:txBody>
          <a:bodyPr lIns="91424" tIns="45712" rIns="91424" bIns="45712" rtlCol="0" anchor="ctr"/>
          <a:lstStyle/>
          <a:p>
            <a:pPr algn="ctr" defTabSz="457106">
              <a:defRPr/>
            </a:pPr>
            <a:endParaRPr kumimoji="1" lang="zh-CN" altLang="en-US" kern="0"/>
          </a:p>
        </p:txBody>
      </p:sp>
      <p:sp>
        <p:nvSpPr>
          <p:cNvPr id="29" name="泪珠形 31"/>
          <p:cNvSpPr/>
          <p:nvPr/>
        </p:nvSpPr>
        <p:spPr>
          <a:xfrm rot="8100142">
            <a:off x="5098054" y="4053053"/>
            <a:ext cx="301962" cy="301979"/>
          </a:xfrm>
          <a:custGeom>
            <a:avLst/>
            <a:gdLst/>
            <a:ahLst/>
            <a:cxnLst/>
            <a:rect l="l" t="t" r="r" b="b"/>
            <a:pathLst>
              <a:path w="545694" h="545724">
                <a:moveTo>
                  <a:pt x="104322" y="441400"/>
                </a:moveTo>
                <a:cubicBezTo>
                  <a:pt x="150974" y="488049"/>
                  <a:pt x="226611" y="488046"/>
                  <a:pt x="273259" y="441393"/>
                </a:cubicBezTo>
                <a:cubicBezTo>
                  <a:pt x="319908" y="394740"/>
                  <a:pt x="319905" y="319104"/>
                  <a:pt x="273252" y="272455"/>
                </a:cubicBezTo>
                <a:cubicBezTo>
                  <a:pt x="226600" y="225807"/>
                  <a:pt x="150963" y="225810"/>
                  <a:pt x="104315" y="272462"/>
                </a:cubicBezTo>
                <a:cubicBezTo>
                  <a:pt x="57666" y="319115"/>
                  <a:pt x="57669" y="394751"/>
                  <a:pt x="104322" y="441400"/>
                </a:cubicBezTo>
                <a:close/>
                <a:moveTo>
                  <a:pt x="58124" y="487600"/>
                </a:moveTo>
                <a:cubicBezTo>
                  <a:pt x="22212" y="451689"/>
                  <a:pt x="0" y="402077"/>
                  <a:pt x="0" y="347277"/>
                </a:cubicBezTo>
                <a:cubicBezTo>
                  <a:pt x="0" y="292478"/>
                  <a:pt x="22212" y="242866"/>
                  <a:pt x="58124" y="206954"/>
                </a:cubicBezTo>
                <a:lnTo>
                  <a:pt x="117400" y="166989"/>
                </a:lnTo>
                <a:lnTo>
                  <a:pt x="116100" y="165688"/>
                </a:lnTo>
                <a:lnTo>
                  <a:pt x="545694" y="0"/>
                </a:lnTo>
                <a:lnTo>
                  <a:pt x="380042" y="429609"/>
                </a:lnTo>
                <a:lnTo>
                  <a:pt x="378744" y="428311"/>
                </a:lnTo>
                <a:lnTo>
                  <a:pt x="338770" y="487600"/>
                </a:lnTo>
                <a:cubicBezTo>
                  <a:pt x="302859" y="523512"/>
                  <a:pt x="253247" y="545724"/>
                  <a:pt x="198447" y="545724"/>
                </a:cubicBezTo>
                <a:cubicBezTo>
                  <a:pt x="143648" y="545724"/>
                  <a:pt x="94036" y="523512"/>
                  <a:pt x="58124" y="487600"/>
                </a:cubicBezTo>
                <a:close/>
              </a:path>
            </a:pathLst>
          </a:custGeom>
          <a:solidFill>
            <a:schemeClr val="accent3"/>
          </a:solidFill>
          <a:ln w="9525" cap="flat" cmpd="sng" algn="ctr">
            <a:noFill/>
            <a:prstDash val="solid"/>
          </a:ln>
          <a:effectLst/>
        </p:spPr>
        <p:txBody>
          <a:bodyPr lIns="91424" tIns="45712" rIns="91424" bIns="45712" rtlCol="0" anchor="ctr"/>
          <a:lstStyle/>
          <a:p>
            <a:pPr algn="ctr" defTabSz="457106">
              <a:defRPr/>
            </a:pPr>
            <a:endParaRPr kumimoji="1" lang="zh-CN" altLang="en-US" kern="0"/>
          </a:p>
        </p:txBody>
      </p:sp>
      <p:sp>
        <p:nvSpPr>
          <p:cNvPr id="30" name="文本框 29"/>
          <p:cNvSpPr txBox="1"/>
          <p:nvPr/>
        </p:nvSpPr>
        <p:spPr>
          <a:xfrm>
            <a:off x="1738311" y="1639292"/>
            <a:ext cx="2288665" cy="369316"/>
          </a:xfrm>
          <a:prstGeom prst="rect">
            <a:avLst/>
          </a:prstGeom>
          <a:noFill/>
        </p:spPr>
        <p:txBody>
          <a:bodyPr wrap="square" lIns="91424" tIns="45712" rIns="91424" bIns="45712" rtlCol="0">
            <a:spAutoFit/>
          </a:bodyPr>
          <a:lstStyle/>
          <a:p>
            <a:pPr algn="r" defTabSz="457106"/>
            <a:r>
              <a:rPr kumimoji="1" lang="zh-CN" altLang="en-US" b="1" dirty="0" smtClean="0">
                <a:cs typeface="Impact"/>
              </a:rPr>
              <a:t>轨迹</a:t>
            </a:r>
            <a:endParaRPr kumimoji="1" lang="zh-CN" altLang="en-US" b="1" dirty="0">
              <a:cs typeface="Impact"/>
            </a:endParaRPr>
          </a:p>
        </p:txBody>
      </p:sp>
      <p:sp>
        <p:nvSpPr>
          <p:cNvPr id="31" name="矩形 30"/>
          <p:cNvSpPr/>
          <p:nvPr/>
        </p:nvSpPr>
        <p:spPr>
          <a:xfrm>
            <a:off x="1271587" y="2217734"/>
            <a:ext cx="2755389" cy="732492"/>
          </a:xfrm>
          <a:prstGeom prst="rect">
            <a:avLst/>
          </a:prstGeom>
        </p:spPr>
        <p:txBody>
          <a:bodyPr wrap="square" lIns="91424" tIns="45712" rIns="91424" bIns="45712">
            <a:spAutoFit/>
          </a:bodyPr>
          <a:lstStyle/>
          <a:p>
            <a:pPr algn="r" defTabSz="457106">
              <a:lnSpc>
                <a:spcPct val="130000"/>
              </a:lnSpc>
            </a:pPr>
            <a:r>
              <a:rPr lang="zh-CN" altLang="en-US" sz="1600" dirty="0" smtClean="0"/>
              <a:t>关于</a:t>
            </a:r>
            <a:r>
              <a:rPr lang="en-US" altLang="zh-CN" sz="1600" dirty="0" smtClean="0"/>
              <a:t>XYZ</a:t>
            </a:r>
            <a:r>
              <a:rPr lang="zh-CN" altLang="en-US" sz="1600" dirty="0" smtClean="0"/>
              <a:t>的方程</a:t>
            </a:r>
            <a:endParaRPr lang="en-US" altLang="zh-CN" sz="1600" dirty="0" smtClean="0"/>
          </a:p>
          <a:p>
            <a:pPr algn="r" defTabSz="457106">
              <a:lnSpc>
                <a:spcPct val="130000"/>
              </a:lnSpc>
            </a:pPr>
            <a:r>
              <a:rPr lang="zh-CN" altLang="en-US" sz="1600" dirty="0"/>
              <a:t>随机数</a:t>
            </a:r>
            <a:endParaRPr lang="en-US" altLang="zh-CN" sz="1600" dirty="0"/>
          </a:p>
        </p:txBody>
      </p:sp>
      <p:sp>
        <p:nvSpPr>
          <p:cNvPr id="32" name="矩形 31"/>
          <p:cNvSpPr/>
          <p:nvPr/>
        </p:nvSpPr>
        <p:spPr>
          <a:xfrm>
            <a:off x="1271587" y="4758713"/>
            <a:ext cx="2755390" cy="732492"/>
          </a:xfrm>
          <a:prstGeom prst="rect">
            <a:avLst/>
          </a:prstGeom>
        </p:spPr>
        <p:txBody>
          <a:bodyPr wrap="square" lIns="91424" tIns="45712" rIns="91424" bIns="45712">
            <a:spAutoFit/>
          </a:bodyPr>
          <a:lstStyle/>
          <a:p>
            <a:pPr algn="r" defTabSz="457106">
              <a:lnSpc>
                <a:spcPct val="130000"/>
              </a:lnSpc>
            </a:pPr>
            <a:r>
              <a:rPr lang="zh-CN" altLang="en-US" sz="1600" dirty="0" smtClean="0"/>
              <a:t>最大数量</a:t>
            </a:r>
            <a:endParaRPr lang="en-US" altLang="zh-CN" sz="1600" dirty="0" smtClean="0"/>
          </a:p>
          <a:p>
            <a:pPr algn="r" defTabSz="457106">
              <a:lnSpc>
                <a:spcPct val="130000"/>
              </a:lnSpc>
            </a:pPr>
            <a:r>
              <a:rPr lang="zh-CN" altLang="en-US" sz="1600" dirty="0" smtClean="0"/>
              <a:t>发射速度</a:t>
            </a:r>
            <a:endParaRPr lang="en-US" altLang="zh-CN" sz="1600" dirty="0"/>
          </a:p>
        </p:txBody>
      </p:sp>
      <p:sp>
        <p:nvSpPr>
          <p:cNvPr id="33" name="矩形 32"/>
          <p:cNvSpPr/>
          <p:nvPr/>
        </p:nvSpPr>
        <p:spPr>
          <a:xfrm>
            <a:off x="7800525" y="2223606"/>
            <a:ext cx="2705637" cy="1372667"/>
          </a:xfrm>
          <a:prstGeom prst="rect">
            <a:avLst/>
          </a:prstGeom>
        </p:spPr>
        <p:txBody>
          <a:bodyPr wrap="square" lIns="91424" tIns="45712" rIns="91424" bIns="45712">
            <a:spAutoFit/>
          </a:bodyPr>
          <a:lstStyle/>
          <a:p>
            <a:pPr defTabSz="457106">
              <a:lnSpc>
                <a:spcPct val="130000"/>
              </a:lnSpc>
            </a:pPr>
            <a:r>
              <a:rPr lang="zh-CN" altLang="en-US" sz="1600" dirty="0" smtClean="0"/>
              <a:t>颜色通道</a:t>
            </a:r>
            <a:r>
              <a:rPr lang="en-US" altLang="zh-CN" sz="1600" dirty="0" smtClean="0"/>
              <a:t>RGBA</a:t>
            </a:r>
          </a:p>
          <a:p>
            <a:pPr defTabSz="457106">
              <a:lnSpc>
                <a:spcPct val="130000"/>
              </a:lnSpc>
            </a:pPr>
            <a:r>
              <a:rPr lang="zh-CN" altLang="en-US" sz="1600" dirty="0" smtClean="0"/>
              <a:t>混合模式</a:t>
            </a:r>
            <a:endParaRPr lang="en-US" altLang="zh-CN" sz="1600" dirty="0" smtClean="0"/>
          </a:p>
          <a:p>
            <a:pPr defTabSz="457106">
              <a:lnSpc>
                <a:spcPct val="130000"/>
              </a:lnSpc>
            </a:pPr>
            <a:r>
              <a:rPr lang="zh-CN" altLang="en-US" sz="1600" dirty="0" smtClean="0"/>
              <a:t>动画模式</a:t>
            </a:r>
            <a:endParaRPr lang="en-US" altLang="zh-CN" sz="1600" dirty="0" smtClean="0"/>
          </a:p>
          <a:p>
            <a:pPr defTabSz="457106">
              <a:lnSpc>
                <a:spcPct val="130000"/>
              </a:lnSpc>
            </a:pPr>
            <a:r>
              <a:rPr lang="zh-CN" altLang="en-US" sz="1600" dirty="0"/>
              <a:t>序列</a:t>
            </a:r>
            <a:r>
              <a:rPr lang="zh-CN" altLang="en-US" sz="1600" dirty="0" smtClean="0"/>
              <a:t>帧</a:t>
            </a:r>
            <a:endParaRPr lang="en-US" altLang="zh-CN" sz="1600" dirty="0" smtClean="0"/>
          </a:p>
        </p:txBody>
      </p:sp>
      <p:sp>
        <p:nvSpPr>
          <p:cNvPr id="34" name="矩形 33"/>
          <p:cNvSpPr/>
          <p:nvPr/>
        </p:nvSpPr>
        <p:spPr>
          <a:xfrm>
            <a:off x="7800526" y="4758713"/>
            <a:ext cx="2708884" cy="732492"/>
          </a:xfrm>
          <a:prstGeom prst="rect">
            <a:avLst/>
          </a:prstGeom>
        </p:spPr>
        <p:txBody>
          <a:bodyPr wrap="square" lIns="91424" tIns="45712" rIns="91424" bIns="45712">
            <a:spAutoFit/>
          </a:bodyPr>
          <a:lstStyle/>
          <a:p>
            <a:pPr defTabSz="457106">
              <a:lnSpc>
                <a:spcPct val="130000"/>
              </a:lnSpc>
            </a:pPr>
            <a:r>
              <a:rPr lang="zh-CN" altLang="en-US" sz="1600" dirty="0" smtClean="0"/>
              <a:t>存活时间</a:t>
            </a:r>
            <a:endParaRPr lang="en-US" altLang="zh-CN" sz="1600" dirty="0" smtClean="0"/>
          </a:p>
          <a:p>
            <a:pPr defTabSz="457106">
              <a:lnSpc>
                <a:spcPct val="130000"/>
              </a:lnSpc>
            </a:pPr>
            <a:r>
              <a:rPr lang="zh-CN" altLang="en-US" sz="1600" dirty="0" smtClean="0"/>
              <a:t>最远距离</a:t>
            </a:r>
            <a:endParaRPr lang="en-US" altLang="zh-CN" sz="1600" dirty="0"/>
          </a:p>
        </p:txBody>
      </p:sp>
      <p:sp>
        <p:nvSpPr>
          <p:cNvPr id="35" name="文本框 34"/>
          <p:cNvSpPr txBox="1"/>
          <p:nvPr/>
        </p:nvSpPr>
        <p:spPr>
          <a:xfrm>
            <a:off x="7800526" y="1639292"/>
            <a:ext cx="2705637" cy="369316"/>
          </a:xfrm>
          <a:prstGeom prst="rect">
            <a:avLst/>
          </a:prstGeom>
          <a:noFill/>
        </p:spPr>
        <p:txBody>
          <a:bodyPr wrap="square" lIns="91424" tIns="45712" rIns="91424" bIns="45712" rtlCol="0">
            <a:spAutoFit/>
          </a:bodyPr>
          <a:lstStyle/>
          <a:p>
            <a:pPr defTabSz="457106"/>
            <a:r>
              <a:rPr kumimoji="1" lang="zh-CN" altLang="en-US" b="1" dirty="0" smtClean="0">
                <a:cs typeface="Impact"/>
              </a:rPr>
              <a:t>纹理</a:t>
            </a:r>
            <a:endParaRPr kumimoji="1" lang="zh-CN" altLang="en-US" b="1" dirty="0">
              <a:cs typeface="Impact"/>
            </a:endParaRPr>
          </a:p>
        </p:txBody>
      </p:sp>
      <p:sp>
        <p:nvSpPr>
          <p:cNvPr id="36" name="文本框 35"/>
          <p:cNvSpPr txBox="1"/>
          <p:nvPr/>
        </p:nvSpPr>
        <p:spPr>
          <a:xfrm>
            <a:off x="7800526" y="4133801"/>
            <a:ext cx="2705637" cy="369316"/>
          </a:xfrm>
          <a:prstGeom prst="rect">
            <a:avLst/>
          </a:prstGeom>
          <a:noFill/>
        </p:spPr>
        <p:txBody>
          <a:bodyPr wrap="square" lIns="91424" tIns="45712" rIns="91424" bIns="45712" rtlCol="0">
            <a:spAutoFit/>
          </a:bodyPr>
          <a:lstStyle/>
          <a:p>
            <a:pPr defTabSz="457106"/>
            <a:r>
              <a:rPr kumimoji="1" lang="zh-CN" altLang="en-US" b="1" dirty="0" smtClean="0">
                <a:cs typeface="Impact"/>
              </a:rPr>
              <a:t>生命周期</a:t>
            </a:r>
            <a:endParaRPr kumimoji="1" lang="zh-CN" altLang="en-US" b="1" dirty="0">
              <a:cs typeface="Impact"/>
            </a:endParaRPr>
          </a:p>
        </p:txBody>
      </p:sp>
      <p:sp>
        <p:nvSpPr>
          <p:cNvPr id="37" name="文本框 36"/>
          <p:cNvSpPr txBox="1"/>
          <p:nvPr/>
        </p:nvSpPr>
        <p:spPr>
          <a:xfrm>
            <a:off x="1738311" y="4133801"/>
            <a:ext cx="2288665" cy="369316"/>
          </a:xfrm>
          <a:prstGeom prst="rect">
            <a:avLst/>
          </a:prstGeom>
          <a:noFill/>
        </p:spPr>
        <p:txBody>
          <a:bodyPr wrap="square" lIns="91424" tIns="45712" rIns="91424" bIns="45712" rtlCol="0">
            <a:spAutoFit/>
          </a:bodyPr>
          <a:lstStyle/>
          <a:p>
            <a:pPr algn="r" defTabSz="457106"/>
            <a:r>
              <a:rPr kumimoji="1" lang="zh-CN" altLang="en-US" b="1" dirty="0" smtClean="0">
                <a:cs typeface="Impact"/>
              </a:rPr>
              <a:t>数量</a:t>
            </a:r>
            <a:endParaRPr kumimoji="1" lang="zh-CN" altLang="en-US" b="1" dirty="0">
              <a:cs typeface="Impact"/>
            </a:endParaRPr>
          </a:p>
        </p:txBody>
      </p:sp>
    </p:spTree>
    <p:extLst>
      <p:ext uri="{BB962C8B-B14F-4D97-AF65-F5344CB8AC3E}">
        <p14:creationId xmlns:p14="http://schemas.microsoft.com/office/powerpoint/2010/main" val="38413478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03</a:t>
            </a:r>
            <a:endParaRPr kumimoji="1" lang="zh-CN" altLang="en-US" dirty="0"/>
          </a:p>
        </p:txBody>
      </p:sp>
      <p:sp>
        <p:nvSpPr>
          <p:cNvPr id="3" name="文本占位符 2"/>
          <p:cNvSpPr>
            <a:spLocks noGrp="1"/>
          </p:cNvSpPr>
          <p:nvPr>
            <p:ph type="body" sz="quarter" idx="11"/>
          </p:nvPr>
        </p:nvSpPr>
        <p:spPr/>
        <p:txBody>
          <a:bodyPr/>
          <a:lstStyle/>
          <a:p>
            <a:r>
              <a:rPr kumimoji="1" lang="zh-CN" altLang="en-US" dirty="0" smtClean="0"/>
              <a:t>脚本化系统</a:t>
            </a:r>
            <a:endParaRPr kumimoji="1" lang="zh-CN" altLang="en-US" dirty="0"/>
          </a:p>
        </p:txBody>
      </p:sp>
    </p:spTree>
    <p:extLst>
      <p:ext uri="{BB962C8B-B14F-4D97-AF65-F5344CB8AC3E}">
        <p14:creationId xmlns:p14="http://schemas.microsoft.com/office/powerpoint/2010/main" val="752833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21"/>
          </p:nvPr>
        </p:nvSpPr>
        <p:spPr/>
        <p:txBody>
          <a:bodyPr/>
          <a:lstStyle/>
          <a:p>
            <a:r>
              <a:rPr lang="en-US" altLang="zh-CN" dirty="0" smtClean="0"/>
              <a:t>03</a:t>
            </a:r>
            <a:endParaRPr lang="zh-CN" altLang="en-US" dirty="0"/>
          </a:p>
        </p:txBody>
      </p:sp>
      <p:sp>
        <p:nvSpPr>
          <p:cNvPr id="5" name="文本占位符 4"/>
          <p:cNvSpPr>
            <a:spLocks noGrp="1"/>
          </p:cNvSpPr>
          <p:nvPr>
            <p:ph type="body" sz="quarter" idx="22"/>
          </p:nvPr>
        </p:nvSpPr>
        <p:spPr/>
        <p:txBody>
          <a:bodyPr/>
          <a:lstStyle/>
          <a:p>
            <a:r>
              <a:rPr lang="zh-CN" altLang="en-US" sz="1800" dirty="0" smtClean="0"/>
              <a:t>脚本样例</a:t>
            </a:r>
            <a:endParaRPr lang="zh-CN" altLang="en-US" sz="1800" dirty="0"/>
          </a:p>
        </p:txBody>
      </p:sp>
      <p:sp>
        <p:nvSpPr>
          <p:cNvPr id="7" name="文本框 6"/>
          <p:cNvSpPr txBox="1"/>
          <p:nvPr/>
        </p:nvSpPr>
        <p:spPr>
          <a:xfrm>
            <a:off x="461817" y="1052945"/>
            <a:ext cx="11462327" cy="4893647"/>
          </a:xfrm>
          <a:prstGeom prst="rect">
            <a:avLst/>
          </a:prstGeom>
          <a:noFill/>
        </p:spPr>
        <p:txBody>
          <a:bodyPr wrap="square" rtlCol="0">
            <a:spAutoFit/>
          </a:bodyPr>
          <a:lstStyle/>
          <a:p>
            <a:r>
              <a:rPr lang="en-US" altLang="zh-CN" sz="1200" dirty="0">
                <a:latin typeface="+mj-ea"/>
                <a:ea typeface="+mj-ea"/>
              </a:rPr>
              <a:t>{</a:t>
            </a:r>
          </a:p>
          <a:p>
            <a:r>
              <a:rPr lang="en-US" altLang="zh-CN" sz="1200" dirty="0">
                <a:latin typeface="+mj-ea"/>
                <a:ea typeface="+mj-ea"/>
              </a:rPr>
              <a:t>        "sprite":</a:t>
            </a:r>
          </a:p>
          <a:p>
            <a:r>
              <a:rPr lang="en-US" altLang="zh-CN" sz="1200" dirty="0">
                <a:latin typeface="+mj-ea"/>
                <a:ea typeface="+mj-ea"/>
              </a:rPr>
              <a:t>        {</a:t>
            </a:r>
          </a:p>
          <a:p>
            <a:r>
              <a:rPr lang="en-US" altLang="zh-CN" sz="1200" dirty="0">
                <a:latin typeface="+mj-ea"/>
                <a:ea typeface="+mj-ea"/>
              </a:rPr>
              <a:t>                "path": "1.png",</a:t>
            </a:r>
          </a:p>
          <a:p>
            <a:r>
              <a:rPr lang="en-US" altLang="zh-CN" sz="1200" dirty="0">
                <a:latin typeface="+mj-ea"/>
                <a:ea typeface="+mj-ea"/>
              </a:rPr>
              <a:t>                "</a:t>
            </a:r>
            <a:r>
              <a:rPr lang="en-US" altLang="zh-CN" sz="1200" dirty="0" err="1">
                <a:latin typeface="+mj-ea"/>
                <a:ea typeface="+mj-ea"/>
              </a:rPr>
              <a:t>frameCount</a:t>
            </a:r>
            <a:r>
              <a:rPr lang="en-US" altLang="zh-CN" sz="1200" dirty="0">
                <a:latin typeface="+mj-ea"/>
                <a:ea typeface="+mj-ea"/>
              </a:rPr>
              <a:t>": 75,</a:t>
            </a:r>
          </a:p>
          <a:p>
            <a:r>
              <a:rPr lang="en-US" altLang="zh-CN" sz="1200" dirty="0">
                <a:latin typeface="+mj-ea"/>
                <a:ea typeface="+mj-ea"/>
              </a:rPr>
              <a:t>                "width": 150,</a:t>
            </a:r>
          </a:p>
          <a:p>
            <a:r>
              <a:rPr lang="en-US" altLang="zh-CN" sz="1200" dirty="0">
                <a:latin typeface="+mj-ea"/>
                <a:ea typeface="+mj-ea"/>
              </a:rPr>
              <a:t>                "height": 150,</a:t>
            </a:r>
          </a:p>
          <a:p>
            <a:r>
              <a:rPr lang="en-US" altLang="zh-CN" sz="1200" dirty="0">
                <a:latin typeface="+mj-ea"/>
                <a:ea typeface="+mj-ea"/>
              </a:rPr>
              <a:t>                "</a:t>
            </a:r>
            <a:r>
              <a:rPr lang="en-US" altLang="zh-CN" sz="1200" dirty="0" err="1">
                <a:latin typeface="+mj-ea"/>
                <a:ea typeface="+mj-ea"/>
              </a:rPr>
              <a:t>blendMode</a:t>
            </a:r>
            <a:r>
              <a:rPr lang="en-US" altLang="zh-CN" sz="1200" dirty="0">
                <a:latin typeface="+mj-ea"/>
                <a:ea typeface="+mj-ea"/>
              </a:rPr>
              <a:t>": 1,</a:t>
            </a:r>
          </a:p>
          <a:p>
            <a:r>
              <a:rPr lang="en-US" altLang="zh-CN" sz="1200" dirty="0">
                <a:latin typeface="+mj-ea"/>
                <a:ea typeface="+mj-ea"/>
              </a:rPr>
              <a:t>                "animated": 1,</a:t>
            </a:r>
          </a:p>
          <a:p>
            <a:r>
              <a:rPr lang="en-US" altLang="zh-CN" sz="1200" dirty="0">
                <a:latin typeface="+mj-ea"/>
                <a:ea typeface="+mj-ea"/>
              </a:rPr>
              <a:t>                "looped": 1,</a:t>
            </a:r>
          </a:p>
          <a:p>
            <a:r>
              <a:rPr lang="en-US" altLang="zh-CN" sz="1200" dirty="0">
                <a:latin typeface="+mj-ea"/>
                <a:ea typeface="+mj-ea"/>
              </a:rPr>
              <a:t>                "</a:t>
            </a:r>
            <a:r>
              <a:rPr lang="en-US" altLang="zh-CN" sz="1200" dirty="0" err="1">
                <a:latin typeface="+mj-ea"/>
                <a:ea typeface="+mj-ea"/>
              </a:rPr>
              <a:t>frameDuration</a:t>
            </a:r>
            <a:r>
              <a:rPr lang="en-US" altLang="zh-CN" sz="1200" dirty="0">
                <a:latin typeface="+mj-ea"/>
                <a:ea typeface="+mj-ea"/>
              </a:rPr>
              <a:t>": 0.04</a:t>
            </a:r>
          </a:p>
          <a:p>
            <a:r>
              <a:rPr lang="en-US" altLang="zh-CN" sz="1200" dirty="0">
                <a:latin typeface="+mj-ea"/>
                <a:ea typeface="+mj-ea"/>
              </a:rPr>
              <a:t>        },</a:t>
            </a:r>
          </a:p>
          <a:p>
            <a:endParaRPr lang="en-US" altLang="zh-CN" sz="1200" dirty="0">
              <a:latin typeface="+mj-ea"/>
              <a:ea typeface="+mj-ea"/>
            </a:endParaRPr>
          </a:p>
          <a:p>
            <a:r>
              <a:rPr lang="en-US" altLang="zh-CN" sz="1200" dirty="0">
                <a:latin typeface="+mj-ea"/>
                <a:ea typeface="+mj-ea"/>
              </a:rPr>
              <a:t>        "</a:t>
            </a:r>
            <a:r>
              <a:rPr lang="en-US" altLang="zh-CN" sz="1200" dirty="0" err="1">
                <a:latin typeface="+mj-ea"/>
                <a:ea typeface="+mj-ea"/>
              </a:rPr>
              <a:t>particleCountMax</a:t>
            </a:r>
            <a:r>
              <a:rPr lang="en-US" altLang="zh-CN" sz="1200" dirty="0">
                <a:latin typeface="+mj-ea"/>
                <a:ea typeface="+mj-ea"/>
              </a:rPr>
              <a:t>": 30,</a:t>
            </a:r>
          </a:p>
          <a:p>
            <a:r>
              <a:rPr lang="en-US" altLang="zh-CN" sz="1200" dirty="0">
                <a:latin typeface="+mj-ea"/>
                <a:ea typeface="+mj-ea"/>
              </a:rPr>
              <a:t>        "</a:t>
            </a:r>
            <a:r>
              <a:rPr lang="en-US" altLang="zh-CN" sz="1200" dirty="0" err="1">
                <a:latin typeface="+mj-ea"/>
                <a:ea typeface="+mj-ea"/>
              </a:rPr>
              <a:t>emissionRate</a:t>
            </a:r>
            <a:r>
              <a:rPr lang="en-US" altLang="zh-CN" sz="1200" dirty="0">
                <a:latin typeface="+mj-ea"/>
                <a:ea typeface="+mj-ea"/>
              </a:rPr>
              <a:t>": 2.5,</a:t>
            </a:r>
          </a:p>
          <a:p>
            <a:r>
              <a:rPr lang="en-US" altLang="zh-CN" sz="1200" dirty="0">
                <a:latin typeface="+mj-ea"/>
                <a:ea typeface="+mj-ea"/>
              </a:rPr>
              <a:t>        "width": "36+rand0%16+(36+rand0%16-36-rand1%16)/11*t",</a:t>
            </a:r>
          </a:p>
          <a:p>
            <a:r>
              <a:rPr lang="en-US" altLang="zh-CN" sz="1200" dirty="0">
                <a:latin typeface="+mj-ea"/>
                <a:ea typeface="+mj-ea"/>
              </a:rPr>
              <a:t>        "height": "36+rand0%16+(36+rand0%16-36-rand1%16)/11*t",</a:t>
            </a:r>
          </a:p>
          <a:p>
            <a:r>
              <a:rPr lang="en-US" altLang="zh-CN" sz="1200" dirty="0">
                <a:latin typeface="+mj-ea"/>
                <a:ea typeface="+mj-ea"/>
              </a:rPr>
              <a:t>        "life": 11,</a:t>
            </a:r>
          </a:p>
          <a:p>
            <a:r>
              <a:rPr lang="en-US" altLang="zh-CN" sz="1200" dirty="0">
                <a:latin typeface="+mj-ea"/>
                <a:ea typeface="+mj-ea"/>
              </a:rPr>
              <a:t>        "</a:t>
            </a:r>
            <a:r>
              <a:rPr lang="en-US" altLang="zh-CN" sz="1200" dirty="0" err="1">
                <a:latin typeface="+mj-ea"/>
                <a:ea typeface="+mj-ea"/>
              </a:rPr>
              <a:t>colorR</a:t>
            </a:r>
            <a:r>
              <a:rPr lang="en-US" altLang="zh-CN" sz="1200" dirty="0">
                <a:latin typeface="+mj-ea"/>
                <a:ea typeface="+mj-ea"/>
              </a:rPr>
              <a:t>": 1,</a:t>
            </a:r>
          </a:p>
          <a:p>
            <a:r>
              <a:rPr lang="en-US" altLang="zh-CN" sz="1200" dirty="0">
                <a:latin typeface="+mj-ea"/>
                <a:ea typeface="+mj-ea"/>
              </a:rPr>
              <a:t>        "</a:t>
            </a:r>
            <a:r>
              <a:rPr lang="en-US" altLang="zh-CN" sz="1200" dirty="0" err="1">
                <a:latin typeface="+mj-ea"/>
                <a:ea typeface="+mj-ea"/>
              </a:rPr>
              <a:t>colorG</a:t>
            </a:r>
            <a:r>
              <a:rPr lang="en-US" altLang="zh-CN" sz="1200" dirty="0">
                <a:latin typeface="+mj-ea"/>
                <a:ea typeface="+mj-ea"/>
              </a:rPr>
              <a:t>": 1,</a:t>
            </a:r>
          </a:p>
          <a:p>
            <a:r>
              <a:rPr lang="en-US" altLang="zh-CN" sz="1200" dirty="0">
                <a:latin typeface="+mj-ea"/>
                <a:ea typeface="+mj-ea"/>
              </a:rPr>
              <a:t>        "</a:t>
            </a:r>
            <a:r>
              <a:rPr lang="en-US" altLang="zh-CN" sz="1200" dirty="0" err="1">
                <a:latin typeface="+mj-ea"/>
                <a:ea typeface="+mj-ea"/>
              </a:rPr>
              <a:t>colorB</a:t>
            </a:r>
            <a:r>
              <a:rPr lang="en-US" altLang="zh-CN" sz="1200" dirty="0">
                <a:latin typeface="+mj-ea"/>
                <a:ea typeface="+mj-ea"/>
              </a:rPr>
              <a:t>": 1,</a:t>
            </a:r>
          </a:p>
          <a:p>
            <a:r>
              <a:rPr lang="en-US" altLang="zh-CN" sz="1200" dirty="0">
                <a:latin typeface="+mj-ea"/>
                <a:ea typeface="+mj-ea"/>
              </a:rPr>
              <a:t>        "</a:t>
            </a:r>
            <a:r>
              <a:rPr lang="en-US" altLang="zh-CN" sz="1200" dirty="0" err="1">
                <a:latin typeface="+mj-ea"/>
                <a:ea typeface="+mj-ea"/>
              </a:rPr>
              <a:t>colorA</a:t>
            </a:r>
            <a:r>
              <a:rPr lang="en-US" altLang="zh-CN" sz="1200" dirty="0">
                <a:latin typeface="+mj-ea"/>
                <a:ea typeface="+mj-ea"/>
              </a:rPr>
              <a:t>": 1,</a:t>
            </a:r>
          </a:p>
          <a:p>
            <a:r>
              <a:rPr lang="en-US" altLang="zh-CN" sz="1200" dirty="0">
                <a:latin typeface="+mj-ea"/>
                <a:ea typeface="+mj-ea"/>
              </a:rPr>
              <a:t>        "</a:t>
            </a:r>
            <a:r>
              <a:rPr lang="en-US" altLang="zh-CN" sz="1200" dirty="0" err="1">
                <a:latin typeface="+mj-ea"/>
                <a:ea typeface="+mj-ea"/>
              </a:rPr>
              <a:t>positionX</a:t>
            </a:r>
            <a:r>
              <a:rPr lang="en-US" altLang="zh-CN" sz="1200" dirty="0">
                <a:latin typeface="+mj-ea"/>
                <a:ea typeface="+mj-ea"/>
              </a:rPr>
              <a:t>" : "rand0%700-350 + (rand1%90-45)*t + 0.5*(7+rand2%26-13)*t*t",</a:t>
            </a:r>
          </a:p>
          <a:p>
            <a:r>
              <a:rPr lang="en-US" altLang="zh-CN" sz="1200" dirty="0">
                <a:latin typeface="+mj-ea"/>
                <a:ea typeface="+mj-ea"/>
              </a:rPr>
              <a:t>        "</a:t>
            </a:r>
            <a:r>
              <a:rPr lang="en-US" altLang="zh-CN" sz="1200" dirty="0" err="1">
                <a:latin typeface="+mj-ea"/>
                <a:ea typeface="+mj-ea"/>
              </a:rPr>
              <a:t>positionY</a:t>
            </a:r>
            <a:r>
              <a:rPr lang="en-US" altLang="zh-CN" sz="1200" dirty="0">
                <a:latin typeface="+mj-ea"/>
                <a:ea typeface="+mj-ea"/>
              </a:rPr>
              <a:t>" : "430+rand3%60-30 + (rand2%30-15-85)*t + 0.5*(5+rand7%6-3)*t*t",</a:t>
            </a:r>
          </a:p>
          <a:p>
            <a:r>
              <a:rPr lang="en-US" altLang="zh-CN" sz="1200" dirty="0">
                <a:latin typeface="+mj-ea"/>
                <a:ea typeface="+mj-ea"/>
              </a:rPr>
              <a:t>        "</a:t>
            </a:r>
            <a:r>
              <a:rPr lang="en-US" altLang="zh-CN" sz="1200" dirty="0" err="1">
                <a:latin typeface="+mj-ea"/>
                <a:ea typeface="+mj-ea"/>
              </a:rPr>
              <a:t>positionZ</a:t>
            </a:r>
            <a:r>
              <a:rPr lang="en-US" altLang="zh-CN" sz="1200" dirty="0">
                <a:latin typeface="+mj-ea"/>
                <a:ea typeface="+mj-ea"/>
              </a:rPr>
              <a:t>" : "rand4%700-350 + (rand5%90-45)*t + 0.5*(7+rand6%26-13)*t*t"</a:t>
            </a:r>
          </a:p>
          <a:p>
            <a:r>
              <a:rPr lang="en-US" altLang="zh-CN" sz="1200" dirty="0">
                <a:latin typeface="+mj-ea"/>
                <a:ea typeface="+mj-ea"/>
              </a:rPr>
              <a:t>}</a:t>
            </a:r>
            <a:endParaRPr lang="zh-CN" altLang="en-US" sz="1200" dirty="0">
              <a:latin typeface="+mj-ea"/>
              <a:ea typeface="+mj-ea"/>
            </a:endParaRPr>
          </a:p>
        </p:txBody>
      </p:sp>
    </p:spTree>
    <p:extLst>
      <p:ext uri="{BB962C8B-B14F-4D97-AF65-F5344CB8AC3E}">
        <p14:creationId xmlns:p14="http://schemas.microsoft.com/office/powerpoint/2010/main" val="20532008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nvPr>
        </p:nvSpPr>
        <p:spPr/>
        <p:txBody>
          <a:bodyPr/>
          <a:lstStyle/>
          <a:p>
            <a:r>
              <a:rPr lang="en-US" altLang="zh-CN" dirty="0" smtClean="0"/>
              <a:t>03</a:t>
            </a:r>
            <a:endParaRPr lang="zh-CN" altLang="en-US" dirty="0"/>
          </a:p>
        </p:txBody>
      </p:sp>
      <p:sp>
        <p:nvSpPr>
          <p:cNvPr id="3" name="文本占位符 2"/>
          <p:cNvSpPr>
            <a:spLocks noGrp="1"/>
          </p:cNvSpPr>
          <p:nvPr>
            <p:ph type="body" sz="quarter" idx="22"/>
          </p:nvPr>
        </p:nvSpPr>
        <p:spPr/>
        <p:txBody>
          <a:bodyPr/>
          <a:lstStyle/>
          <a:p>
            <a:r>
              <a:rPr lang="zh-CN" altLang="en-US" sz="1800" dirty="0" smtClean="0"/>
              <a:t>轨迹运算</a:t>
            </a:r>
            <a:endParaRPr lang="zh-CN" altLang="en-US" sz="1800" dirty="0"/>
          </a:p>
        </p:txBody>
      </p:sp>
      <p:sp>
        <p:nvSpPr>
          <p:cNvPr id="4" name="矩形 3"/>
          <p:cNvSpPr/>
          <p:nvPr/>
        </p:nvSpPr>
        <p:spPr>
          <a:xfrm>
            <a:off x="517910" y="1042241"/>
            <a:ext cx="6096000" cy="4578689"/>
          </a:xfrm>
          <a:prstGeom prst="rect">
            <a:avLst/>
          </a:prstGeom>
        </p:spPr>
        <p:txBody>
          <a:bodyPr>
            <a:spAutoFit/>
          </a:bodyPr>
          <a:lstStyle/>
          <a:p>
            <a:pPr>
              <a:lnSpc>
                <a:spcPct val="107000"/>
              </a:lnSpc>
              <a:spcAft>
                <a:spcPts val="800"/>
              </a:spcAft>
            </a:pPr>
            <a:r>
              <a:rPr lang="zh-CN" altLang="zh-CN" sz="2000" dirty="0">
                <a:latin typeface="等线" panose="02010600030101010101" pitchFamily="2" charset="-122"/>
                <a:ea typeface="等线" panose="02010600030101010101" pitchFamily="2" charset="-122"/>
                <a:cs typeface="Times New Roman" panose="02020603050405020304" pitchFamily="18" charset="0"/>
              </a:rPr>
              <a:t>例</a:t>
            </a:r>
            <a:r>
              <a:rPr lang="en-US" altLang="zh-CN" sz="2000" dirty="0">
                <a:latin typeface="等线" panose="02010600030101010101" pitchFamily="2" charset="-122"/>
                <a:ea typeface="等线" panose="02010600030101010101" pitchFamily="2" charset="-122"/>
                <a:cs typeface="Times New Roman" panose="02020603050405020304" pitchFamily="18" charset="0"/>
              </a:rPr>
              <a:t>1</a:t>
            </a:r>
            <a:r>
              <a:rPr lang="zh-CN" altLang="zh-CN" sz="2000" dirty="0">
                <a:latin typeface="等线" panose="02010600030101010101" pitchFamily="2" charset="-122"/>
                <a:ea typeface="等线" panose="02010600030101010101" pitchFamily="2" charset="-122"/>
                <a:cs typeface="Times New Roman" panose="02020603050405020304" pitchFamily="18" charset="0"/>
              </a:rPr>
              <a:t>：随机速度、随机起点、随机加速度的轨迹</a:t>
            </a:r>
          </a:p>
          <a:p>
            <a:pPr>
              <a:lnSpc>
                <a:spcPct val="107000"/>
              </a:lnSpc>
              <a:spcAft>
                <a:spcPts val="0"/>
              </a:spcAft>
            </a:pPr>
            <a:r>
              <a:rPr lang="en-US" altLang="zh-CN" sz="2000" dirty="0">
                <a:latin typeface="宋体" panose="02010600030101010101" pitchFamily="2" charset="-122"/>
                <a:ea typeface="等线" panose="02010600030101010101" pitchFamily="2" charset="-122"/>
                <a:cs typeface="宋体" panose="02010600030101010101" pitchFamily="2" charset="-122"/>
              </a:rPr>
              <a:t>rand0%1100-550 + (rand1%30-15)*t + 0.5*(2+rand2%10-5)*t*t"</a:t>
            </a:r>
            <a:endParaRPr lang="zh-CN" altLang="zh-CN" sz="2000" dirty="0">
              <a:latin typeface="等线" panose="02010600030101010101" pitchFamily="2" charset="-122"/>
              <a:ea typeface="等线" panose="02010600030101010101" pitchFamily="2" charset="-122"/>
              <a:cs typeface="Times New Roman" panose="02020603050405020304" pitchFamily="18" charset="0"/>
            </a:endParaRPr>
          </a:p>
          <a:p>
            <a:pPr>
              <a:lnSpc>
                <a:spcPct val="107000"/>
              </a:lnSpc>
              <a:spcAft>
                <a:spcPts val="0"/>
              </a:spcAft>
            </a:pPr>
            <a:r>
              <a:rPr lang="en-US" altLang="zh-CN" sz="2000" dirty="0">
                <a:latin typeface="宋体" panose="02010600030101010101" pitchFamily="2" charset="-122"/>
                <a:ea typeface="等线" panose="02010600030101010101" pitchFamily="2" charset="-122"/>
                <a:cs typeface="宋体" panose="02010600030101010101" pitchFamily="2" charset="-122"/>
              </a:rPr>
              <a:t> </a:t>
            </a:r>
            <a:endParaRPr lang="zh-CN" altLang="zh-CN" sz="2000" dirty="0">
              <a:latin typeface="等线" panose="02010600030101010101" pitchFamily="2" charset="-122"/>
              <a:ea typeface="等线" panose="02010600030101010101" pitchFamily="2" charset="-122"/>
              <a:cs typeface="Times New Roman" panose="02020603050405020304" pitchFamily="18" charset="0"/>
            </a:endParaRPr>
          </a:p>
          <a:p>
            <a:pPr>
              <a:lnSpc>
                <a:spcPct val="107000"/>
              </a:lnSpc>
              <a:spcAft>
                <a:spcPts val="800"/>
              </a:spcAft>
            </a:pPr>
            <a:r>
              <a:rPr lang="zh-CN" altLang="zh-CN" sz="2000" dirty="0">
                <a:latin typeface="等线" panose="02010600030101010101" pitchFamily="2" charset="-122"/>
                <a:ea typeface="等线" panose="02010600030101010101" pitchFamily="2" charset="-122"/>
                <a:cs typeface="Times New Roman" panose="02020603050405020304" pitchFamily="18" charset="0"/>
              </a:rPr>
              <a:t>例</a:t>
            </a:r>
            <a:r>
              <a:rPr lang="en-US" altLang="zh-CN" sz="2000" dirty="0">
                <a:latin typeface="等线" panose="02010600030101010101" pitchFamily="2" charset="-122"/>
                <a:ea typeface="等线" panose="02010600030101010101" pitchFamily="2" charset="-122"/>
                <a:cs typeface="Times New Roman" panose="02020603050405020304" pitchFamily="18" charset="0"/>
              </a:rPr>
              <a:t>2</a:t>
            </a:r>
            <a:r>
              <a:rPr lang="zh-CN" altLang="zh-CN"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a:latin typeface="等线" panose="02010600030101010101" pitchFamily="2" charset="-122"/>
                <a:ea typeface="等线" panose="02010600030101010101" pitchFamily="2" charset="-122"/>
                <a:cs typeface="Times New Roman" panose="02020603050405020304" pitchFamily="18" charset="0"/>
              </a:rPr>
              <a:t>S</a:t>
            </a:r>
            <a:r>
              <a:rPr lang="zh-CN" altLang="zh-CN" sz="2000" dirty="0">
                <a:latin typeface="等线" panose="02010600030101010101" pitchFamily="2" charset="-122"/>
                <a:ea typeface="等线" panose="02010600030101010101" pitchFamily="2" charset="-122"/>
                <a:cs typeface="Times New Roman" panose="02020603050405020304" pitchFamily="18" charset="0"/>
              </a:rPr>
              <a:t>型上升气球轨迹</a:t>
            </a:r>
          </a:p>
          <a:p>
            <a:pPr>
              <a:lnSpc>
                <a:spcPct val="107000"/>
              </a:lnSpc>
              <a:spcAft>
                <a:spcPts val="0"/>
              </a:spcAft>
            </a:pPr>
            <a:r>
              <a:rPr lang="en-US" altLang="zh-CN" sz="2000" dirty="0">
                <a:latin typeface="宋体" panose="02010600030101010101" pitchFamily="2" charset="-122"/>
                <a:ea typeface="等线" panose="02010600030101010101" pitchFamily="2" charset="-122"/>
                <a:cs typeface="宋体" panose="02010600030101010101" pitchFamily="2" charset="-122"/>
              </a:rPr>
              <a:t>"</a:t>
            </a:r>
            <a:r>
              <a:rPr lang="en-US" altLang="zh-CN" sz="2000" dirty="0" err="1">
                <a:latin typeface="宋体" panose="02010600030101010101" pitchFamily="2" charset="-122"/>
                <a:ea typeface="等线" panose="02010600030101010101" pitchFamily="2" charset="-122"/>
                <a:cs typeface="宋体" panose="02010600030101010101" pitchFamily="2" charset="-122"/>
              </a:rPr>
              <a:t>positionX</a:t>
            </a:r>
            <a:r>
              <a:rPr lang="en-US" altLang="zh-CN" sz="2000" dirty="0">
                <a:latin typeface="宋体" panose="02010600030101010101" pitchFamily="2" charset="-122"/>
                <a:ea typeface="等线" panose="02010600030101010101" pitchFamily="2" charset="-122"/>
                <a:cs typeface="宋体" panose="02010600030101010101" pitchFamily="2" charset="-122"/>
              </a:rPr>
              <a:t>" : "</a:t>
            </a:r>
            <a:r>
              <a:rPr lang="en-US" altLang="zh-CN" sz="2000" dirty="0" smtClean="0">
                <a:latin typeface="宋体" panose="02010600030101010101" pitchFamily="2" charset="-122"/>
                <a:ea typeface="等线" panose="02010600030101010101" pitchFamily="2" charset="-122"/>
                <a:cs typeface="宋体" panose="02010600030101010101" pitchFamily="2" charset="-122"/>
              </a:rPr>
              <a:t>sin(v*t</a:t>
            </a:r>
            <a:r>
              <a:rPr lang="en-US" altLang="zh-CN" sz="2000" dirty="0">
                <a:latin typeface="宋体" panose="02010600030101010101" pitchFamily="2" charset="-122"/>
                <a:ea typeface="等线" panose="02010600030101010101" pitchFamily="2" charset="-122"/>
                <a:cs typeface="宋体" panose="02010600030101010101" pitchFamily="2" charset="-122"/>
              </a:rPr>
              <a:t>)*30",</a:t>
            </a:r>
            <a:br>
              <a:rPr lang="en-US" altLang="zh-CN" sz="2000" dirty="0">
                <a:latin typeface="宋体" panose="02010600030101010101" pitchFamily="2" charset="-122"/>
                <a:ea typeface="等线" panose="02010600030101010101" pitchFamily="2" charset="-122"/>
                <a:cs typeface="宋体" panose="02010600030101010101" pitchFamily="2" charset="-122"/>
              </a:rPr>
            </a:br>
            <a:r>
              <a:rPr lang="en-US" altLang="zh-CN" sz="2000" dirty="0">
                <a:latin typeface="宋体" panose="02010600030101010101" pitchFamily="2" charset="-122"/>
                <a:ea typeface="等线" panose="02010600030101010101" pitchFamily="2" charset="-122"/>
                <a:cs typeface="宋体" panose="02010600030101010101" pitchFamily="2" charset="-122"/>
              </a:rPr>
              <a:t>"</a:t>
            </a:r>
            <a:r>
              <a:rPr lang="en-US" altLang="zh-CN" sz="2000" dirty="0" err="1">
                <a:latin typeface="宋体" panose="02010600030101010101" pitchFamily="2" charset="-122"/>
                <a:ea typeface="等线" panose="02010600030101010101" pitchFamily="2" charset="-122"/>
                <a:cs typeface="宋体" panose="02010600030101010101" pitchFamily="2" charset="-122"/>
              </a:rPr>
              <a:t>positionY</a:t>
            </a:r>
            <a:r>
              <a:rPr lang="en-US" altLang="zh-CN" sz="2000" dirty="0">
                <a:latin typeface="宋体" panose="02010600030101010101" pitchFamily="2" charset="-122"/>
                <a:ea typeface="等线" panose="02010600030101010101" pitchFamily="2" charset="-122"/>
                <a:cs typeface="宋体" panose="02010600030101010101" pitchFamily="2" charset="-122"/>
              </a:rPr>
              <a:t>" : </a:t>
            </a:r>
            <a:r>
              <a:rPr lang="en-US" altLang="zh-CN" sz="2000" dirty="0" smtClean="0">
                <a:latin typeface="宋体" panose="02010600030101010101" pitchFamily="2" charset="-122"/>
                <a:ea typeface="等线" panose="02010600030101010101" pitchFamily="2" charset="-122"/>
                <a:cs typeface="宋体" panose="02010600030101010101" pitchFamily="2" charset="-122"/>
              </a:rPr>
              <a:t>"v*t</a:t>
            </a:r>
            <a:r>
              <a:rPr lang="en-US" altLang="zh-CN" sz="2000" dirty="0">
                <a:latin typeface="宋体" panose="02010600030101010101" pitchFamily="2" charset="-122"/>
                <a:ea typeface="等线" panose="02010600030101010101" pitchFamily="2" charset="-122"/>
                <a:cs typeface="宋体" panose="02010600030101010101" pitchFamily="2" charset="-122"/>
              </a:rPr>
              <a:t>",</a:t>
            </a:r>
            <a:br>
              <a:rPr lang="en-US" altLang="zh-CN" sz="2000" dirty="0">
                <a:latin typeface="宋体" panose="02010600030101010101" pitchFamily="2" charset="-122"/>
                <a:ea typeface="等线" panose="02010600030101010101" pitchFamily="2" charset="-122"/>
                <a:cs typeface="宋体" panose="02010600030101010101" pitchFamily="2" charset="-122"/>
              </a:rPr>
            </a:br>
            <a:r>
              <a:rPr lang="en-US" altLang="zh-CN" sz="2000" dirty="0">
                <a:latin typeface="宋体" panose="02010600030101010101" pitchFamily="2" charset="-122"/>
                <a:ea typeface="等线" panose="02010600030101010101" pitchFamily="2" charset="-122"/>
                <a:cs typeface="宋体" panose="02010600030101010101" pitchFamily="2" charset="-122"/>
              </a:rPr>
              <a:t>"</a:t>
            </a:r>
            <a:r>
              <a:rPr lang="en-US" altLang="zh-CN" sz="2000" dirty="0" err="1">
                <a:latin typeface="宋体" panose="02010600030101010101" pitchFamily="2" charset="-122"/>
                <a:ea typeface="等线" panose="02010600030101010101" pitchFamily="2" charset="-122"/>
                <a:cs typeface="宋体" panose="02010600030101010101" pitchFamily="2" charset="-122"/>
              </a:rPr>
              <a:t>positionZ</a:t>
            </a:r>
            <a:r>
              <a:rPr lang="en-US" altLang="zh-CN" sz="2000" dirty="0">
                <a:latin typeface="宋体" panose="02010600030101010101" pitchFamily="2" charset="-122"/>
                <a:ea typeface="等线" panose="02010600030101010101" pitchFamily="2" charset="-122"/>
                <a:cs typeface="宋体" panose="02010600030101010101" pitchFamily="2" charset="-122"/>
              </a:rPr>
              <a:t>" : "</a:t>
            </a:r>
            <a:r>
              <a:rPr lang="en-US" altLang="zh-CN" sz="2000" dirty="0" smtClean="0">
                <a:latin typeface="宋体" panose="02010600030101010101" pitchFamily="2" charset="-122"/>
                <a:ea typeface="等线" panose="02010600030101010101" pitchFamily="2" charset="-122"/>
                <a:cs typeface="宋体" panose="02010600030101010101" pitchFamily="2" charset="-122"/>
              </a:rPr>
              <a:t>sin(v*t</a:t>
            </a:r>
            <a:r>
              <a:rPr lang="en-US" altLang="zh-CN" sz="2000" dirty="0">
                <a:latin typeface="宋体" panose="02010600030101010101" pitchFamily="2" charset="-122"/>
                <a:ea typeface="等线" panose="02010600030101010101" pitchFamily="2" charset="-122"/>
                <a:cs typeface="宋体" panose="02010600030101010101" pitchFamily="2" charset="-122"/>
              </a:rPr>
              <a:t>)*30</a:t>
            </a:r>
            <a:r>
              <a:rPr lang="en-US" altLang="zh-CN" sz="2000" dirty="0" smtClean="0">
                <a:latin typeface="宋体" panose="02010600030101010101" pitchFamily="2" charset="-122"/>
                <a:ea typeface="等线" panose="02010600030101010101" pitchFamily="2" charset="-122"/>
                <a:cs typeface="宋体" panose="02010600030101010101" pitchFamily="2" charset="-122"/>
              </a:rPr>
              <a:t>“</a:t>
            </a:r>
          </a:p>
          <a:p>
            <a:pPr>
              <a:lnSpc>
                <a:spcPct val="107000"/>
              </a:lnSpc>
              <a:spcAft>
                <a:spcPts val="0"/>
              </a:spcAft>
            </a:pPr>
            <a:endParaRPr lang="en-US" altLang="zh-CN" sz="2000" dirty="0">
              <a:latin typeface="宋体" panose="02010600030101010101" pitchFamily="2" charset="-122"/>
              <a:ea typeface="等线" panose="02010600030101010101" pitchFamily="2" charset="-122"/>
              <a:cs typeface="宋体" panose="02010600030101010101" pitchFamily="2" charset="-122"/>
            </a:endParaRPr>
          </a:p>
          <a:p>
            <a:pPr>
              <a:lnSpc>
                <a:spcPct val="107000"/>
              </a:lnSpc>
              <a:spcAft>
                <a:spcPts val="0"/>
              </a:spcAft>
            </a:pPr>
            <a:r>
              <a:rPr lang="zh-CN" altLang="en-US" sz="2000" dirty="0">
                <a:latin typeface="宋体" panose="02010600030101010101" pitchFamily="2" charset="-122"/>
                <a:ea typeface="等线" panose="02010600030101010101" pitchFamily="2" charset="-122"/>
                <a:cs typeface="宋体" panose="02010600030101010101" pitchFamily="2" charset="-122"/>
              </a:rPr>
              <a:t>例</a:t>
            </a:r>
            <a:r>
              <a:rPr lang="en-US" altLang="zh-CN" sz="2000" dirty="0">
                <a:latin typeface="宋体" panose="02010600030101010101" pitchFamily="2" charset="-122"/>
                <a:ea typeface="等线" panose="02010600030101010101" pitchFamily="2" charset="-122"/>
                <a:cs typeface="宋体" panose="02010600030101010101" pitchFamily="2" charset="-122"/>
              </a:rPr>
              <a:t>3</a:t>
            </a:r>
            <a:r>
              <a:rPr lang="zh-CN" altLang="en-US" sz="2000" dirty="0">
                <a:latin typeface="宋体" panose="02010600030101010101" pitchFamily="2" charset="-122"/>
                <a:ea typeface="等线" panose="02010600030101010101" pitchFamily="2" charset="-122"/>
                <a:cs typeface="宋体" panose="02010600030101010101" pitchFamily="2" charset="-122"/>
              </a:rPr>
              <a:t>：环绕轨迹</a:t>
            </a:r>
            <a:endParaRPr lang="en-US" altLang="zh-CN" sz="2000" dirty="0">
              <a:latin typeface="宋体" panose="02010600030101010101" pitchFamily="2" charset="-122"/>
              <a:ea typeface="等线" panose="02010600030101010101" pitchFamily="2" charset="-122"/>
              <a:cs typeface="宋体" panose="02010600030101010101" pitchFamily="2" charset="-122"/>
            </a:endParaRPr>
          </a:p>
          <a:p>
            <a:pPr>
              <a:lnSpc>
                <a:spcPct val="107000"/>
              </a:lnSpc>
              <a:spcAft>
                <a:spcPts val="0"/>
              </a:spcAft>
            </a:pPr>
            <a:r>
              <a:rPr lang="en-US" altLang="zh-CN" sz="2000" dirty="0" smtClean="0">
                <a:latin typeface="宋体" panose="02010600030101010101" pitchFamily="2" charset="-122"/>
                <a:ea typeface="等线" panose="02010600030101010101" pitchFamily="2" charset="-122"/>
                <a:cs typeface="宋体" panose="02010600030101010101" pitchFamily="2" charset="-122"/>
              </a:rPr>
              <a:t>"</a:t>
            </a:r>
            <a:r>
              <a:rPr lang="en-US" altLang="zh-CN" sz="2000" dirty="0" err="1" smtClean="0">
                <a:latin typeface="宋体" panose="02010600030101010101" pitchFamily="2" charset="-122"/>
                <a:ea typeface="等线" panose="02010600030101010101" pitchFamily="2" charset="-122"/>
                <a:cs typeface="宋体" panose="02010600030101010101" pitchFamily="2" charset="-122"/>
              </a:rPr>
              <a:t>positionX</a:t>
            </a:r>
            <a:r>
              <a:rPr lang="en-US" altLang="zh-CN" sz="2000" dirty="0" smtClean="0">
                <a:latin typeface="宋体" panose="02010600030101010101" pitchFamily="2" charset="-122"/>
                <a:ea typeface="等线" panose="02010600030101010101" pitchFamily="2" charset="-122"/>
                <a:cs typeface="宋体" panose="02010600030101010101" pitchFamily="2" charset="-122"/>
              </a:rPr>
              <a:t>" </a:t>
            </a:r>
            <a:r>
              <a:rPr lang="en-US" altLang="zh-CN" sz="2000" dirty="0">
                <a:latin typeface="宋体" panose="02010600030101010101" pitchFamily="2" charset="-122"/>
                <a:ea typeface="等线" panose="02010600030101010101" pitchFamily="2" charset="-122"/>
                <a:cs typeface="宋体" panose="02010600030101010101" pitchFamily="2" charset="-122"/>
              </a:rPr>
              <a:t>: </a:t>
            </a:r>
            <a:r>
              <a:rPr lang="en-US" altLang="zh-CN" sz="2000" dirty="0" smtClean="0">
                <a:latin typeface="宋体" panose="02010600030101010101" pitchFamily="2" charset="-122"/>
                <a:ea typeface="等线" panose="02010600030101010101" pitchFamily="2" charset="-122"/>
                <a:cs typeface="宋体" panose="02010600030101010101" pitchFamily="2" charset="-122"/>
              </a:rPr>
              <a:t>"sin(v*t)*</a:t>
            </a:r>
            <a:r>
              <a:rPr lang="en-US" altLang="zh-CN" sz="2000" dirty="0">
                <a:latin typeface="宋体" panose="02010600030101010101" pitchFamily="2" charset="-122"/>
                <a:ea typeface="等线" panose="02010600030101010101" pitchFamily="2" charset="-122"/>
                <a:cs typeface="宋体" panose="02010600030101010101" pitchFamily="2" charset="-122"/>
              </a:rPr>
              <a:t>r</a:t>
            </a:r>
            <a:r>
              <a:rPr lang="en-US" altLang="zh-CN" sz="2000" dirty="0" smtClean="0">
                <a:latin typeface="宋体" panose="02010600030101010101" pitchFamily="2" charset="-122"/>
                <a:ea typeface="等线" panose="02010600030101010101" pitchFamily="2" charset="-122"/>
                <a:cs typeface="宋体" panose="02010600030101010101" pitchFamily="2" charset="-122"/>
              </a:rPr>
              <a:t>",</a:t>
            </a:r>
            <a:r>
              <a:rPr lang="en-US" altLang="zh-CN" sz="2000" dirty="0">
                <a:latin typeface="宋体" panose="02010600030101010101" pitchFamily="2" charset="-122"/>
                <a:ea typeface="等线" panose="02010600030101010101" pitchFamily="2" charset="-122"/>
                <a:cs typeface="宋体" panose="02010600030101010101" pitchFamily="2" charset="-122"/>
              </a:rPr>
              <a:t/>
            </a:r>
            <a:br>
              <a:rPr lang="en-US" altLang="zh-CN" sz="2000" dirty="0">
                <a:latin typeface="宋体" panose="02010600030101010101" pitchFamily="2" charset="-122"/>
                <a:ea typeface="等线" panose="02010600030101010101" pitchFamily="2" charset="-122"/>
                <a:cs typeface="宋体" panose="02010600030101010101" pitchFamily="2" charset="-122"/>
              </a:rPr>
            </a:br>
            <a:r>
              <a:rPr lang="en-US" altLang="zh-CN" sz="2000" dirty="0">
                <a:latin typeface="宋体" panose="02010600030101010101" pitchFamily="2" charset="-122"/>
                <a:ea typeface="等线" panose="02010600030101010101" pitchFamily="2" charset="-122"/>
                <a:cs typeface="宋体" panose="02010600030101010101" pitchFamily="2" charset="-122"/>
              </a:rPr>
              <a:t>"</a:t>
            </a:r>
            <a:r>
              <a:rPr lang="en-US" altLang="zh-CN" sz="2000" dirty="0" err="1">
                <a:latin typeface="宋体" panose="02010600030101010101" pitchFamily="2" charset="-122"/>
                <a:ea typeface="等线" panose="02010600030101010101" pitchFamily="2" charset="-122"/>
                <a:cs typeface="宋体" panose="02010600030101010101" pitchFamily="2" charset="-122"/>
              </a:rPr>
              <a:t>positionY</a:t>
            </a:r>
            <a:r>
              <a:rPr lang="en-US" altLang="zh-CN" sz="2000" dirty="0">
                <a:latin typeface="宋体" panose="02010600030101010101" pitchFamily="2" charset="-122"/>
                <a:ea typeface="等线" panose="02010600030101010101" pitchFamily="2" charset="-122"/>
                <a:cs typeface="宋体" panose="02010600030101010101" pitchFamily="2" charset="-122"/>
              </a:rPr>
              <a:t>" : </a:t>
            </a:r>
            <a:r>
              <a:rPr lang="en-US" altLang="zh-CN" sz="2000" dirty="0" smtClean="0">
                <a:latin typeface="宋体" panose="02010600030101010101" pitchFamily="2" charset="-122"/>
                <a:ea typeface="等线" panose="02010600030101010101" pitchFamily="2" charset="-122"/>
                <a:cs typeface="宋体" panose="02010600030101010101" pitchFamily="2" charset="-122"/>
              </a:rPr>
              <a:t>"v*t</a:t>
            </a:r>
            <a:r>
              <a:rPr lang="en-US" altLang="zh-CN" sz="2000" dirty="0">
                <a:latin typeface="宋体" panose="02010600030101010101" pitchFamily="2" charset="-122"/>
                <a:ea typeface="等线" panose="02010600030101010101" pitchFamily="2" charset="-122"/>
                <a:cs typeface="宋体" panose="02010600030101010101" pitchFamily="2" charset="-122"/>
              </a:rPr>
              <a:t>",</a:t>
            </a:r>
            <a:br>
              <a:rPr lang="en-US" altLang="zh-CN" sz="2000" dirty="0">
                <a:latin typeface="宋体" panose="02010600030101010101" pitchFamily="2" charset="-122"/>
                <a:ea typeface="等线" panose="02010600030101010101" pitchFamily="2" charset="-122"/>
                <a:cs typeface="宋体" panose="02010600030101010101" pitchFamily="2" charset="-122"/>
              </a:rPr>
            </a:br>
            <a:r>
              <a:rPr lang="en-US" altLang="zh-CN" sz="2000" dirty="0">
                <a:latin typeface="宋体" panose="02010600030101010101" pitchFamily="2" charset="-122"/>
                <a:ea typeface="等线" panose="02010600030101010101" pitchFamily="2" charset="-122"/>
                <a:cs typeface="宋体" panose="02010600030101010101" pitchFamily="2" charset="-122"/>
              </a:rPr>
              <a:t>"</a:t>
            </a:r>
            <a:r>
              <a:rPr lang="en-US" altLang="zh-CN" sz="2000" dirty="0" err="1">
                <a:latin typeface="宋体" panose="02010600030101010101" pitchFamily="2" charset="-122"/>
                <a:ea typeface="等线" panose="02010600030101010101" pitchFamily="2" charset="-122"/>
                <a:cs typeface="宋体" panose="02010600030101010101" pitchFamily="2" charset="-122"/>
              </a:rPr>
              <a:t>positionZ</a:t>
            </a:r>
            <a:r>
              <a:rPr lang="en-US" altLang="zh-CN" sz="2000" dirty="0">
                <a:latin typeface="宋体" panose="02010600030101010101" pitchFamily="2" charset="-122"/>
                <a:ea typeface="等线" panose="02010600030101010101" pitchFamily="2" charset="-122"/>
                <a:cs typeface="宋体" panose="02010600030101010101" pitchFamily="2" charset="-122"/>
              </a:rPr>
              <a:t>" : </a:t>
            </a:r>
            <a:r>
              <a:rPr lang="en-US" altLang="zh-CN" sz="2000" dirty="0" smtClean="0">
                <a:latin typeface="宋体" panose="02010600030101010101" pitchFamily="2" charset="-122"/>
                <a:ea typeface="等线" panose="02010600030101010101" pitchFamily="2" charset="-122"/>
                <a:cs typeface="宋体" panose="02010600030101010101" pitchFamily="2" charset="-122"/>
              </a:rPr>
              <a:t>"cos(v*t)*</a:t>
            </a:r>
            <a:r>
              <a:rPr lang="en-US" altLang="zh-CN" sz="2000" dirty="0">
                <a:latin typeface="宋体" panose="02010600030101010101" pitchFamily="2" charset="-122"/>
                <a:ea typeface="等线" panose="02010600030101010101" pitchFamily="2" charset="-122"/>
                <a:cs typeface="宋体" panose="02010600030101010101" pitchFamily="2" charset="-122"/>
              </a:rPr>
              <a:t>r"</a:t>
            </a:r>
            <a:endParaRPr lang="zh-CN" altLang="zh-CN" sz="20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6733781" y="705053"/>
            <a:ext cx="2744055" cy="1488650"/>
          </a:xfrm>
          <a:prstGeom prst="rect">
            <a:avLst/>
          </a:prstGeom>
        </p:spPr>
      </p:pic>
      <p:pic>
        <p:nvPicPr>
          <p:cNvPr id="6" name="图片 5"/>
          <p:cNvPicPr>
            <a:picLocks noChangeAspect="1"/>
          </p:cNvPicPr>
          <p:nvPr/>
        </p:nvPicPr>
        <p:blipFill>
          <a:blip r:embed="rId4"/>
          <a:stretch>
            <a:fillRect/>
          </a:stretch>
        </p:blipFill>
        <p:spPr>
          <a:xfrm>
            <a:off x="6772055" y="2443566"/>
            <a:ext cx="2667509" cy="1709822"/>
          </a:xfrm>
          <a:prstGeom prst="rect">
            <a:avLst/>
          </a:prstGeom>
        </p:spPr>
      </p:pic>
      <p:pic>
        <p:nvPicPr>
          <p:cNvPr id="11" name="图片 10"/>
          <p:cNvPicPr>
            <a:picLocks noChangeAspect="1"/>
          </p:cNvPicPr>
          <p:nvPr/>
        </p:nvPicPr>
        <p:blipFill>
          <a:blip r:embed="rId5"/>
          <a:stretch>
            <a:fillRect/>
          </a:stretch>
        </p:blipFill>
        <p:spPr>
          <a:xfrm>
            <a:off x="6657644" y="4403251"/>
            <a:ext cx="2999948" cy="1533215"/>
          </a:xfrm>
          <a:prstGeom prst="rect">
            <a:avLst/>
          </a:prstGeom>
        </p:spPr>
      </p:pic>
      <mc:AlternateContent xmlns:mc="http://schemas.openxmlformats.org/markup-compatibility/2006" xmlns:a14="http://schemas.microsoft.com/office/drawing/2010/main">
        <mc:Choice Requires="a14">
          <p:sp>
            <p:nvSpPr>
              <p:cNvPr id="12" name="文本框 11"/>
              <p:cNvSpPr txBox="1"/>
              <p:nvPr/>
            </p:nvSpPr>
            <p:spPr>
              <a:xfrm>
                <a:off x="9597707" y="924042"/>
                <a:ext cx="2514150" cy="1050672"/>
              </a:xfrm>
              <a:prstGeom prst="rect">
                <a:avLst/>
              </a:prstGeom>
              <a:noFill/>
            </p:spPr>
            <p:txBody>
              <a:bodyPr wrap="none" rtlCol="0">
                <a:spAutoFit/>
              </a:bodyPr>
              <a:lstStyle/>
              <a:p>
                <a:pPr>
                  <a:lnSpc>
                    <a:spcPct val="130000"/>
                  </a:lnSpc>
                  <a:spcBef>
                    <a:spcPts val="600"/>
                  </a:spcBef>
                </a:pPr>
                <a:r>
                  <a:rPr lang="en-US" altLang="zh-CN" sz="3600" kern="0" dirty="0" smtClean="0">
                    <a:solidFill>
                      <a:schemeClr val="tx1"/>
                    </a:solidFill>
                    <a:latin typeface="微软雅黑" panose="020B0503020204020204" pitchFamily="34" charset="-122"/>
                    <a:ea typeface="微软雅黑" panose="020B0503020204020204" pitchFamily="34" charset="-122"/>
                    <a:cs typeface="+mn-ea"/>
                    <a:sym typeface="+mn-lt"/>
                  </a:rPr>
                  <a:t>S=</a:t>
                </a:r>
                <a:r>
                  <a:rPr lang="en-US" altLang="zh-CN" sz="3600" kern="0" dirty="0" err="1" smtClean="0">
                    <a:solidFill>
                      <a:schemeClr val="tx1"/>
                    </a:solidFill>
                    <a:latin typeface="微软雅黑" panose="020B0503020204020204" pitchFamily="34" charset="-122"/>
                    <a:ea typeface="微软雅黑" panose="020B0503020204020204" pitchFamily="34" charset="-122"/>
                    <a:cs typeface="+mn-ea"/>
                    <a:sym typeface="+mn-lt"/>
                  </a:rPr>
                  <a:t>vt</a:t>
                </a:r>
                <a:r>
                  <a:rPr lang="en-US" altLang="zh-CN" sz="3600" kern="0" dirty="0" smtClean="0">
                    <a:solidFill>
                      <a:schemeClr val="tx1"/>
                    </a:solidFill>
                    <a:latin typeface="微软雅黑" panose="020B0503020204020204" pitchFamily="34" charset="-122"/>
                    <a:ea typeface="微软雅黑" panose="020B0503020204020204" pitchFamily="34" charset="-122"/>
                    <a:cs typeface="+mn-ea"/>
                    <a:sym typeface="+mn-lt"/>
                  </a:rPr>
                  <a:t>+</a:t>
                </a:r>
                <a14:m>
                  <m:oMath xmlns:m="http://schemas.openxmlformats.org/officeDocument/2006/math">
                    <m:f>
                      <m:fPr>
                        <m:ctrlPr>
                          <a:rPr lang="en-US" altLang="zh-CN" sz="3600" i="1" kern="0" smtClean="0">
                            <a:solidFill>
                              <a:schemeClr val="tx1"/>
                            </a:solidFill>
                            <a:latin typeface="Cambria Math" panose="02040503050406030204" pitchFamily="18" charset="0"/>
                            <a:ea typeface="微软雅黑" panose="020B0503020204020204" pitchFamily="34" charset="-122"/>
                            <a:cs typeface="+mn-ea"/>
                            <a:sym typeface="+mn-lt"/>
                          </a:rPr>
                        </m:ctrlPr>
                      </m:fPr>
                      <m:num>
                        <m:r>
                          <a:rPr lang="en-US" altLang="zh-CN" sz="3600" b="0" i="1" kern="0" smtClean="0">
                            <a:solidFill>
                              <a:schemeClr val="tx1"/>
                            </a:solidFill>
                            <a:latin typeface="Cambria Math" panose="02040503050406030204" pitchFamily="18" charset="0"/>
                            <a:ea typeface="微软雅黑" panose="020B0503020204020204" pitchFamily="34" charset="-122"/>
                            <a:cs typeface="+mn-ea"/>
                            <a:sym typeface="+mn-lt"/>
                          </a:rPr>
                          <m:t>1</m:t>
                        </m:r>
                      </m:num>
                      <m:den>
                        <m:r>
                          <a:rPr lang="en-US" altLang="zh-CN" sz="3600" b="0" i="1" kern="0" smtClean="0">
                            <a:solidFill>
                              <a:schemeClr val="tx1"/>
                            </a:solidFill>
                            <a:latin typeface="Cambria Math" panose="02040503050406030204" pitchFamily="18" charset="0"/>
                            <a:ea typeface="微软雅黑" panose="020B0503020204020204" pitchFamily="34" charset="-122"/>
                            <a:cs typeface="+mn-ea"/>
                            <a:sym typeface="+mn-lt"/>
                          </a:rPr>
                          <m:t>2</m:t>
                        </m:r>
                      </m:den>
                    </m:f>
                    <m:r>
                      <a:rPr lang="en-US" altLang="zh-CN" sz="3600" b="0" i="1" kern="0" smtClean="0">
                        <a:solidFill>
                          <a:schemeClr val="tx1"/>
                        </a:solidFill>
                        <a:latin typeface="Cambria Math" panose="02040503050406030204" pitchFamily="18" charset="0"/>
                        <a:ea typeface="微软雅黑" panose="020B0503020204020204" pitchFamily="34" charset="-122"/>
                        <a:cs typeface="+mn-ea"/>
                        <a:sym typeface="+mn-lt"/>
                      </a:rPr>
                      <m:t>𝑎</m:t>
                    </m:r>
                    <m:sSup>
                      <m:sSupPr>
                        <m:ctrlPr>
                          <a:rPr lang="en-US" altLang="zh-CN" sz="3600" b="0" i="1" kern="0" smtClean="0">
                            <a:solidFill>
                              <a:schemeClr val="tx1"/>
                            </a:solidFill>
                            <a:latin typeface="Cambria Math" panose="02040503050406030204" pitchFamily="18" charset="0"/>
                            <a:ea typeface="微软雅黑" panose="020B0503020204020204" pitchFamily="34" charset="-122"/>
                            <a:cs typeface="+mn-ea"/>
                            <a:sym typeface="+mn-lt"/>
                          </a:rPr>
                        </m:ctrlPr>
                      </m:sSupPr>
                      <m:e>
                        <m:r>
                          <a:rPr lang="en-US" altLang="zh-CN" sz="3600" b="0" i="1" kern="0" smtClean="0">
                            <a:solidFill>
                              <a:schemeClr val="tx1"/>
                            </a:solidFill>
                            <a:latin typeface="Cambria Math" panose="02040503050406030204" pitchFamily="18" charset="0"/>
                            <a:ea typeface="微软雅黑" panose="020B0503020204020204" pitchFamily="34" charset="-122"/>
                            <a:cs typeface="+mn-ea"/>
                            <a:sym typeface="+mn-lt"/>
                          </a:rPr>
                          <m:t>𝑡</m:t>
                        </m:r>
                      </m:e>
                      <m:sup>
                        <m:r>
                          <a:rPr lang="en-US" altLang="zh-CN" sz="3600" b="0" i="1" kern="0" smtClean="0">
                            <a:solidFill>
                              <a:schemeClr val="tx1"/>
                            </a:solidFill>
                            <a:latin typeface="Cambria Math" panose="02040503050406030204" pitchFamily="18" charset="0"/>
                            <a:ea typeface="微软雅黑" panose="020B0503020204020204" pitchFamily="34" charset="-122"/>
                            <a:cs typeface="+mn-ea"/>
                            <a:sym typeface="+mn-lt"/>
                          </a:rPr>
                          <m:t>2</m:t>
                        </m:r>
                      </m:sup>
                    </m:sSup>
                  </m:oMath>
                </a14:m>
                <a:endParaRPr lang="zh-CN" altLang="en-US" sz="3600" kern="0" dirty="0">
                  <a:solidFill>
                    <a:schemeClr val="tx1"/>
                  </a:solidFill>
                  <a:latin typeface="微软雅黑" panose="020B0503020204020204" pitchFamily="34" charset="-122"/>
                  <a:ea typeface="微软雅黑" panose="020B0503020204020204" pitchFamily="34" charset="-122"/>
                  <a:cs typeface="+mn-ea"/>
                  <a:sym typeface="+mn-lt"/>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9597707" y="924042"/>
                <a:ext cx="2514150" cy="1050672"/>
              </a:xfrm>
              <a:prstGeom prst="rect">
                <a:avLst/>
              </a:prstGeom>
              <a:blipFill>
                <a:blip r:embed="rId6"/>
                <a:stretch>
                  <a:fillRect l="-7264" b="-9884"/>
                </a:stretch>
              </a:blipFill>
            </p:spPr>
            <p:txBody>
              <a:bodyPr/>
              <a:lstStyle/>
              <a:p>
                <a:r>
                  <a:rPr lang="zh-CN" altLang="en-US">
                    <a:noFill/>
                  </a:rPr>
                  <a:t> </a:t>
                </a:r>
              </a:p>
            </p:txBody>
          </p:sp>
        </mc:Fallback>
      </mc:AlternateContent>
      <p:sp>
        <p:nvSpPr>
          <p:cNvPr id="13" name="文本框 12"/>
          <p:cNvSpPr txBox="1"/>
          <p:nvPr/>
        </p:nvSpPr>
        <p:spPr>
          <a:xfrm>
            <a:off x="9597707" y="2927318"/>
            <a:ext cx="2521844" cy="742319"/>
          </a:xfrm>
          <a:prstGeom prst="rect">
            <a:avLst/>
          </a:prstGeom>
          <a:noFill/>
        </p:spPr>
        <p:txBody>
          <a:bodyPr wrap="none" rtlCol="0">
            <a:spAutoFit/>
          </a:bodyPr>
          <a:lstStyle/>
          <a:p>
            <a:pPr>
              <a:lnSpc>
                <a:spcPct val="130000"/>
              </a:lnSpc>
              <a:spcBef>
                <a:spcPts val="600"/>
              </a:spcBef>
            </a:pPr>
            <a:r>
              <a:rPr lang="en-US" altLang="zh-CN" sz="3600" kern="0" dirty="0" smtClean="0">
                <a:latin typeface="微软雅黑" panose="020B0503020204020204" pitchFamily="34" charset="-122"/>
                <a:ea typeface="微软雅黑" panose="020B0503020204020204" pitchFamily="34" charset="-122"/>
                <a:cs typeface="+mn-ea"/>
                <a:sym typeface="+mn-lt"/>
              </a:rPr>
              <a:t>Y=sin</a:t>
            </a:r>
            <a:r>
              <a:rPr lang="zh-CN" altLang="en-US" sz="3600" kern="0" dirty="0" smtClean="0">
                <a:latin typeface="微软雅黑" panose="020B0503020204020204" pitchFamily="34" charset="-122"/>
                <a:ea typeface="微软雅黑" panose="020B0503020204020204" pitchFamily="34" charset="-122"/>
                <a:cs typeface="+mn-ea"/>
                <a:sym typeface="+mn-lt"/>
              </a:rPr>
              <a:t>（</a:t>
            </a:r>
            <a:r>
              <a:rPr lang="en-US" altLang="zh-CN" sz="3600" kern="0" dirty="0" smtClean="0">
                <a:latin typeface="微软雅黑" panose="020B0503020204020204" pitchFamily="34" charset="-122"/>
                <a:ea typeface="微软雅黑" panose="020B0503020204020204" pitchFamily="34" charset="-122"/>
                <a:cs typeface="+mn-ea"/>
                <a:sym typeface="+mn-lt"/>
              </a:rPr>
              <a:t>t</a:t>
            </a:r>
            <a:r>
              <a:rPr lang="zh-CN" altLang="en-US" sz="3600" kern="0" dirty="0" smtClean="0">
                <a:latin typeface="微软雅黑" panose="020B0503020204020204" pitchFamily="34" charset="-122"/>
                <a:ea typeface="微软雅黑" panose="020B0503020204020204" pitchFamily="34" charset="-122"/>
                <a:cs typeface="+mn-ea"/>
                <a:sym typeface="+mn-lt"/>
              </a:rPr>
              <a:t>）</a:t>
            </a:r>
            <a:endParaRPr lang="zh-CN" altLang="en-US" sz="3600" kern="0" dirty="0">
              <a:latin typeface="微软雅黑" panose="020B0503020204020204" pitchFamily="34" charset="-122"/>
              <a:ea typeface="微软雅黑" panose="020B0503020204020204" pitchFamily="34" charset="-122"/>
              <a:cs typeface="+mn-ea"/>
              <a:sym typeface="+mn-lt"/>
            </a:endParaRPr>
          </a:p>
        </p:txBody>
      </p:sp>
      <p:sp>
        <p:nvSpPr>
          <p:cNvPr id="14" name="文本框 13"/>
          <p:cNvSpPr txBox="1"/>
          <p:nvPr/>
        </p:nvSpPr>
        <p:spPr>
          <a:xfrm>
            <a:off x="9657592" y="4550480"/>
            <a:ext cx="2571353" cy="1609671"/>
          </a:xfrm>
          <a:prstGeom prst="rect">
            <a:avLst/>
          </a:prstGeom>
          <a:noFill/>
        </p:spPr>
        <p:txBody>
          <a:bodyPr wrap="square" rtlCol="0">
            <a:spAutoFit/>
          </a:bodyPr>
          <a:lstStyle/>
          <a:p>
            <a:pPr>
              <a:lnSpc>
                <a:spcPct val="130000"/>
              </a:lnSpc>
              <a:spcBef>
                <a:spcPts val="600"/>
              </a:spcBef>
            </a:pPr>
            <a:r>
              <a:rPr lang="en-US" altLang="zh-CN" sz="3600" kern="0" dirty="0" smtClean="0">
                <a:latin typeface="微软雅黑" panose="020B0503020204020204" pitchFamily="34" charset="-122"/>
                <a:ea typeface="微软雅黑" panose="020B0503020204020204" pitchFamily="34" charset="-122"/>
                <a:cs typeface="+mn-ea"/>
                <a:sym typeface="+mn-lt"/>
              </a:rPr>
              <a:t>X=sin</a:t>
            </a:r>
            <a:r>
              <a:rPr lang="zh-CN" altLang="en-US" sz="3600" kern="0" dirty="0" smtClean="0">
                <a:latin typeface="微软雅黑" panose="020B0503020204020204" pitchFamily="34" charset="-122"/>
                <a:ea typeface="微软雅黑" panose="020B0503020204020204" pitchFamily="34" charset="-122"/>
                <a:cs typeface="+mn-ea"/>
                <a:sym typeface="+mn-lt"/>
              </a:rPr>
              <a:t>（</a:t>
            </a:r>
            <a:r>
              <a:rPr lang="en-US" altLang="zh-CN" sz="3600" kern="0" dirty="0" smtClean="0">
                <a:latin typeface="微软雅黑" panose="020B0503020204020204" pitchFamily="34" charset="-122"/>
                <a:ea typeface="微软雅黑" panose="020B0503020204020204" pitchFamily="34" charset="-122"/>
                <a:cs typeface="+mn-ea"/>
                <a:sym typeface="+mn-lt"/>
              </a:rPr>
              <a:t>t</a:t>
            </a:r>
            <a:r>
              <a:rPr lang="zh-CN" altLang="en-US" sz="3600" kern="0" dirty="0" smtClean="0">
                <a:latin typeface="微软雅黑" panose="020B0503020204020204" pitchFamily="34" charset="-122"/>
                <a:ea typeface="微软雅黑" panose="020B0503020204020204" pitchFamily="34" charset="-122"/>
                <a:cs typeface="+mn-ea"/>
                <a:sym typeface="+mn-lt"/>
              </a:rPr>
              <a:t>）</a:t>
            </a:r>
            <a:endParaRPr lang="en-US" altLang="zh-CN" sz="3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3600" kern="0" dirty="0" smtClean="0">
                <a:latin typeface="微软雅黑" panose="020B0503020204020204" pitchFamily="34" charset="-122"/>
                <a:ea typeface="微软雅黑" panose="020B0503020204020204" pitchFamily="34" charset="-122"/>
                <a:cs typeface="+mn-ea"/>
                <a:sym typeface="+mn-lt"/>
              </a:rPr>
              <a:t>Y=cos</a:t>
            </a:r>
            <a:r>
              <a:rPr lang="zh-CN" altLang="en-US" sz="3600" kern="0" dirty="0" smtClean="0">
                <a:latin typeface="微软雅黑" panose="020B0503020204020204" pitchFamily="34" charset="-122"/>
                <a:ea typeface="微软雅黑" panose="020B0503020204020204" pitchFamily="34" charset="-122"/>
                <a:cs typeface="+mn-ea"/>
                <a:sym typeface="+mn-lt"/>
              </a:rPr>
              <a:t>（</a:t>
            </a:r>
            <a:r>
              <a:rPr lang="en-US" altLang="zh-CN" sz="3600" kern="0" dirty="0" smtClean="0">
                <a:latin typeface="微软雅黑" panose="020B0503020204020204" pitchFamily="34" charset="-122"/>
                <a:ea typeface="微软雅黑" panose="020B0503020204020204" pitchFamily="34" charset="-122"/>
                <a:cs typeface="+mn-ea"/>
                <a:sym typeface="+mn-lt"/>
              </a:rPr>
              <a:t>t</a:t>
            </a:r>
            <a:r>
              <a:rPr lang="zh-CN" altLang="en-US" sz="3600" kern="0" dirty="0" smtClean="0">
                <a:latin typeface="微软雅黑" panose="020B0503020204020204" pitchFamily="34" charset="-122"/>
                <a:ea typeface="微软雅黑" panose="020B0503020204020204" pitchFamily="34" charset="-122"/>
                <a:cs typeface="+mn-ea"/>
                <a:sym typeface="+mn-lt"/>
              </a:rPr>
              <a:t>）</a:t>
            </a:r>
            <a:endParaRPr lang="en-US" altLang="zh-CN" sz="36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780478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nvPr>
        </p:nvSpPr>
        <p:spPr/>
        <p:txBody>
          <a:bodyPr/>
          <a:lstStyle/>
          <a:p>
            <a:r>
              <a:rPr lang="en-US" altLang="zh-CN" dirty="0" smtClean="0"/>
              <a:t>03</a:t>
            </a:r>
            <a:endParaRPr lang="zh-CN" altLang="en-US" dirty="0"/>
          </a:p>
        </p:txBody>
      </p:sp>
      <p:sp>
        <p:nvSpPr>
          <p:cNvPr id="3" name="文本占位符 2"/>
          <p:cNvSpPr>
            <a:spLocks noGrp="1"/>
          </p:cNvSpPr>
          <p:nvPr>
            <p:ph type="body" sz="quarter" idx="22"/>
          </p:nvPr>
        </p:nvSpPr>
        <p:spPr/>
        <p:txBody>
          <a:bodyPr/>
          <a:lstStyle/>
          <a:p>
            <a:r>
              <a:rPr lang="zh-CN" altLang="en-US" sz="1800" dirty="0" smtClean="0"/>
              <a:t>复杂轨迹的推算</a:t>
            </a:r>
            <a:endParaRPr lang="zh-CN" altLang="en-US" sz="1800" dirty="0"/>
          </a:p>
        </p:txBody>
      </p:sp>
      <mc:AlternateContent xmlns:mc="http://schemas.openxmlformats.org/markup-compatibility/2006" xmlns:a14="http://schemas.microsoft.com/office/drawing/2010/main">
        <mc:Choice Requires="a14">
          <p:sp>
            <p:nvSpPr>
              <p:cNvPr id="4" name="文本框 3"/>
              <p:cNvSpPr txBox="1"/>
              <p:nvPr/>
            </p:nvSpPr>
            <p:spPr>
              <a:xfrm>
                <a:off x="3054096" y="1026433"/>
                <a:ext cx="4927600" cy="1524007"/>
              </a:xfrm>
              <a:prstGeom prst="rect">
                <a:avLst/>
              </a:prstGeom>
              <a:noFill/>
            </p:spPr>
            <p:txBody>
              <a:bodyPr wrap="square" rtlCol="0">
                <a:spAutoFit/>
              </a:bodyPr>
              <a:lstStyle/>
              <a:p>
                <a:pPr>
                  <a:lnSpc>
                    <a:spcPct val="130000"/>
                  </a:lnSpc>
                  <a:spcBef>
                    <a:spcPts val="600"/>
                  </a:spcBef>
                </a:pPr>
                <a14:m>
                  <m:oMathPara xmlns:m="http://schemas.openxmlformats.org/officeDocument/2006/math">
                    <m:oMathParaPr>
                      <m:jc m:val="centerGroup"/>
                    </m:oMathParaPr>
                    <m:oMath xmlns:m="http://schemas.openxmlformats.org/officeDocument/2006/math">
                      <m:nary>
                        <m:naryPr>
                          <m:ctrlPr>
                            <a:rPr lang="zh-CN" altLang="en-US" sz="3200" i="1" kern="0" smtClean="0">
                              <a:solidFill>
                                <a:schemeClr val="tx1"/>
                              </a:solidFill>
                              <a:latin typeface="Cambria Math" panose="02040503050406030204" pitchFamily="18" charset="0"/>
                              <a:ea typeface="微软雅黑" panose="020B0503020204020204" pitchFamily="34" charset="-122"/>
                              <a:cs typeface="+mn-ea"/>
                              <a:sym typeface="+mn-lt"/>
                            </a:rPr>
                          </m:ctrlPr>
                        </m:naryPr>
                        <m:sub>
                          <m:r>
                            <m:rPr>
                              <m:brk m:alnAt="23"/>
                            </m:rPr>
                            <a:rPr lang="en-US" altLang="zh-CN" sz="3200" b="0" i="1" kern="0" smtClean="0">
                              <a:solidFill>
                                <a:schemeClr val="tx1"/>
                              </a:solidFill>
                              <a:latin typeface="Cambria Math" panose="02040503050406030204" pitchFamily="18" charset="0"/>
                              <a:ea typeface="微软雅黑" panose="020B0503020204020204" pitchFamily="34" charset="-122"/>
                              <a:cs typeface="+mn-ea"/>
                              <a:sym typeface="+mn-lt"/>
                            </a:rPr>
                            <m:t>0</m:t>
                          </m:r>
                        </m:sub>
                        <m:sup>
                          <m:r>
                            <a:rPr lang="en-US" altLang="zh-CN" sz="3200" b="0" i="1" kern="0" smtClean="0">
                              <a:solidFill>
                                <a:schemeClr val="tx1"/>
                              </a:solidFill>
                              <a:latin typeface="Cambria Math" panose="02040503050406030204" pitchFamily="18" charset="0"/>
                              <a:ea typeface="微软雅黑" panose="020B0503020204020204" pitchFamily="34" charset="-122"/>
                              <a:cs typeface="+mn-ea"/>
                              <a:sym typeface="+mn-lt"/>
                            </a:rPr>
                            <m:t>𝑡</m:t>
                          </m:r>
                        </m:sup>
                        <m:e>
                          <m:func>
                            <m:funcPr>
                              <m:ctrlPr>
                                <a:rPr lang="en-US" altLang="zh-CN" sz="3200" b="0" i="1" kern="0" smtClean="0">
                                  <a:solidFill>
                                    <a:schemeClr val="tx1"/>
                                  </a:solidFill>
                                  <a:latin typeface="Cambria Math" panose="02040503050406030204" pitchFamily="18" charset="0"/>
                                  <a:ea typeface="微软雅黑" panose="020B0503020204020204" pitchFamily="34" charset="-122"/>
                                  <a:cs typeface="+mn-ea"/>
                                  <a:sym typeface="+mn-lt"/>
                                </a:rPr>
                              </m:ctrlPr>
                            </m:funcPr>
                            <m:fName>
                              <m:r>
                                <a:rPr lang="en-US" altLang="zh-CN" sz="3200" b="0" i="0" kern="0" smtClean="0">
                                  <a:solidFill>
                                    <a:schemeClr val="tx1"/>
                                  </a:solidFill>
                                  <a:latin typeface="Cambria Math" panose="02040503050406030204" pitchFamily="18" charset="0"/>
                                  <a:ea typeface="微软雅黑" panose="020B0503020204020204" pitchFamily="34" charset="-122"/>
                                  <a:cs typeface="+mn-ea"/>
                                  <a:sym typeface="+mn-lt"/>
                                </a:rPr>
                                <m:t>(</m:t>
                              </m:r>
                              <m:r>
                                <m:rPr>
                                  <m:sty m:val="p"/>
                                </m:rPr>
                                <a:rPr lang="en-US" altLang="zh-CN" sz="3200" b="0" i="0" kern="0" smtClean="0">
                                  <a:solidFill>
                                    <a:schemeClr val="tx1"/>
                                  </a:solidFill>
                                  <a:latin typeface="Cambria Math" panose="02040503050406030204" pitchFamily="18" charset="0"/>
                                  <a:ea typeface="微软雅黑" panose="020B0503020204020204" pitchFamily="34" charset="-122"/>
                                  <a:cs typeface="+mn-ea"/>
                                  <a:sym typeface="+mn-lt"/>
                                </a:rPr>
                                <m:t>sin</m:t>
                              </m:r>
                            </m:fName>
                            <m:e>
                              <m:d>
                                <m:dPr>
                                  <m:ctrlPr>
                                    <a:rPr lang="en-US" altLang="zh-CN" sz="3200" b="0" i="1" kern="0" smtClean="0">
                                      <a:solidFill>
                                        <a:schemeClr val="tx1"/>
                                      </a:solidFill>
                                      <a:latin typeface="Cambria Math" panose="02040503050406030204" pitchFamily="18" charset="0"/>
                                      <a:ea typeface="微软雅黑" panose="020B0503020204020204" pitchFamily="34" charset="-122"/>
                                      <a:cs typeface="+mn-ea"/>
                                      <a:sym typeface="+mn-lt"/>
                                    </a:rPr>
                                  </m:ctrlPr>
                                </m:dPr>
                                <m:e>
                                  <m:r>
                                    <a:rPr lang="en-US" altLang="zh-CN" sz="3200" b="0" i="1" kern="0" smtClean="0">
                                      <a:solidFill>
                                        <a:schemeClr val="tx1"/>
                                      </a:solidFill>
                                      <a:latin typeface="Cambria Math" panose="02040503050406030204" pitchFamily="18" charset="0"/>
                                      <a:ea typeface="微软雅黑" panose="020B0503020204020204" pitchFamily="34" charset="-122"/>
                                      <a:cs typeface="+mn-ea"/>
                                      <a:sym typeface="+mn-lt"/>
                                    </a:rPr>
                                    <m:t>𝑎𝑡</m:t>
                                  </m:r>
                                </m:e>
                              </m:d>
                            </m:e>
                          </m:func>
                          <m:r>
                            <a:rPr lang="en-US" altLang="zh-CN" sz="3200" b="0" i="1" kern="0" smtClean="0">
                              <a:solidFill>
                                <a:schemeClr val="tx1"/>
                              </a:solidFill>
                              <a:latin typeface="Cambria Math" panose="02040503050406030204" pitchFamily="18" charset="0"/>
                              <a:ea typeface="微软雅黑" panose="020B0503020204020204" pitchFamily="34" charset="-122"/>
                              <a:cs typeface="+mn-ea"/>
                              <a:sym typeface="+mn-lt"/>
                            </a:rPr>
                            <m:t>+1)∗</m:t>
                          </m:r>
                          <m:r>
                            <a:rPr lang="en-US" altLang="zh-CN" sz="3200" b="0" i="1" kern="0" smtClean="0">
                              <a:solidFill>
                                <a:schemeClr val="tx1"/>
                              </a:solidFill>
                              <a:latin typeface="Cambria Math" panose="02040503050406030204" pitchFamily="18" charset="0"/>
                              <a:ea typeface="微软雅黑" panose="020B0503020204020204" pitchFamily="34" charset="-122"/>
                              <a:cs typeface="+mn-ea"/>
                              <a:sym typeface="+mn-lt"/>
                            </a:rPr>
                            <m:t>𝑏</m:t>
                          </m:r>
                        </m:e>
                      </m:nary>
                    </m:oMath>
                  </m:oMathPara>
                </a14:m>
                <a:endParaRPr lang="zh-CN" altLang="en-US" sz="3200" kern="0" dirty="0">
                  <a:solidFill>
                    <a:schemeClr val="tx1"/>
                  </a:solidFill>
                  <a:latin typeface="微软雅黑" panose="020B0503020204020204" pitchFamily="34" charset="-122"/>
                  <a:ea typeface="微软雅黑" panose="020B0503020204020204" pitchFamily="34" charset="-122"/>
                  <a:cs typeface="+mn-ea"/>
                  <a:sym typeface="+mn-lt"/>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054096" y="1026433"/>
                <a:ext cx="4927600" cy="1524007"/>
              </a:xfrm>
              <a:prstGeom prst="rect">
                <a:avLst/>
              </a:prstGeom>
              <a:blipFill>
                <a:blip r:embed="rId3"/>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284" y="1324633"/>
            <a:ext cx="2645097" cy="4467770"/>
          </a:xfrm>
          <a:prstGeom prst="rect">
            <a:avLst/>
          </a:prstGeom>
        </p:spPr>
      </p:pic>
      <p:sp>
        <p:nvSpPr>
          <p:cNvPr id="6" name="文本框 5"/>
          <p:cNvSpPr txBox="1"/>
          <p:nvPr/>
        </p:nvSpPr>
        <p:spPr>
          <a:xfrm>
            <a:off x="3500582" y="4466051"/>
            <a:ext cx="5071533" cy="453457"/>
          </a:xfrm>
          <a:prstGeom prst="rect">
            <a:avLst/>
          </a:prstGeom>
          <a:noFill/>
        </p:spPr>
        <p:txBody>
          <a:bodyPr wrap="square" rtlCol="0">
            <a:spAutoFit/>
          </a:bodyPr>
          <a:lstStyle/>
          <a:p>
            <a:pPr>
              <a:lnSpc>
                <a:spcPct val="130000"/>
              </a:lnSpc>
              <a:spcBef>
                <a:spcPts val="600"/>
              </a:spcBef>
            </a:pPr>
            <a:r>
              <a:rPr lang="zh-CN" altLang="en-US" sz="2000" kern="0" dirty="0" smtClean="0">
                <a:latin typeface="微软雅黑" panose="020B0503020204020204" pitchFamily="34" charset="-122"/>
                <a:ea typeface="微软雅黑" panose="020B0503020204020204" pitchFamily="34" charset="-122"/>
                <a:cs typeface="+mn-ea"/>
                <a:sym typeface="+mn-lt"/>
              </a:rPr>
              <a:t>跳动距离</a:t>
            </a:r>
            <a:r>
              <a:rPr lang="en-US" altLang="zh-CN" sz="2000" kern="0" dirty="0" smtClean="0">
                <a:latin typeface="微软雅黑" panose="020B0503020204020204" pitchFamily="34" charset="-122"/>
                <a:ea typeface="微软雅黑" panose="020B0503020204020204" pitchFamily="34" charset="-122"/>
                <a:cs typeface="+mn-ea"/>
                <a:sym typeface="+mn-lt"/>
              </a:rPr>
              <a:t>/(</a:t>
            </a:r>
            <a:r>
              <a:rPr lang="zh-CN" altLang="en-US" sz="2000" kern="0" dirty="0" smtClean="0">
                <a:latin typeface="微软雅黑" panose="020B0503020204020204" pitchFamily="34" charset="-122"/>
                <a:ea typeface="微软雅黑" panose="020B0503020204020204" pitchFamily="34" charset="-122"/>
                <a:cs typeface="+mn-ea"/>
                <a:sym typeface="+mn-lt"/>
              </a:rPr>
              <a:t>频率</a:t>
            </a:r>
            <a:r>
              <a:rPr lang="en-US" altLang="zh-CN" sz="2000" kern="0" dirty="0" smtClean="0">
                <a:latin typeface="微软雅黑" panose="020B0503020204020204" pitchFamily="34" charset="-122"/>
                <a:ea typeface="微软雅黑" panose="020B0503020204020204" pitchFamily="34" charset="-122"/>
                <a:cs typeface="+mn-ea"/>
                <a:sym typeface="+mn-lt"/>
              </a:rPr>
              <a:t>*</a:t>
            </a:r>
            <a:r>
              <a:rPr lang="en-US" altLang="zh-CN" sz="2000" kern="0" dirty="0" err="1" smtClean="0">
                <a:latin typeface="微软雅黑" panose="020B0503020204020204" pitchFamily="34" charset="-122"/>
                <a:ea typeface="微软雅黑" panose="020B0503020204020204" pitchFamily="34" charset="-122"/>
                <a:cs typeface="+mn-ea"/>
                <a:sym typeface="+mn-lt"/>
              </a:rPr>
              <a:t>t+cos</a:t>
            </a:r>
            <a:r>
              <a:rPr lang="en-US" altLang="zh-CN" sz="2000" kern="0" dirty="0" smtClean="0">
                <a:latin typeface="微软雅黑" panose="020B0503020204020204" pitchFamily="34" charset="-122"/>
                <a:ea typeface="微软雅黑" panose="020B0503020204020204" pitchFamily="34" charset="-122"/>
                <a:cs typeface="+mn-ea"/>
                <a:sym typeface="+mn-lt"/>
              </a:rPr>
              <a:t>(</a:t>
            </a:r>
            <a:r>
              <a:rPr lang="zh-CN" altLang="en-US" sz="2000" kern="0" dirty="0" smtClean="0">
                <a:latin typeface="微软雅黑" panose="020B0503020204020204" pitchFamily="34" charset="-122"/>
                <a:ea typeface="微软雅黑" panose="020B0503020204020204" pitchFamily="34" charset="-122"/>
                <a:cs typeface="+mn-ea"/>
                <a:sym typeface="+mn-lt"/>
              </a:rPr>
              <a:t>频率</a:t>
            </a:r>
            <a:r>
              <a:rPr lang="en-US" altLang="zh-CN" sz="2000" kern="0" dirty="0" smtClean="0">
                <a:latin typeface="微软雅黑" panose="020B0503020204020204" pitchFamily="34" charset="-122"/>
                <a:ea typeface="微软雅黑" panose="020B0503020204020204" pitchFamily="34" charset="-122"/>
                <a:cs typeface="+mn-ea"/>
                <a:sym typeface="+mn-lt"/>
              </a:rPr>
              <a:t>*t)+1)/</a:t>
            </a:r>
            <a:r>
              <a:rPr lang="zh-CN" altLang="en-US" sz="2000" kern="0" dirty="0" smtClean="0">
                <a:latin typeface="微软雅黑" panose="020B0503020204020204" pitchFamily="34" charset="-122"/>
                <a:ea typeface="微软雅黑" panose="020B0503020204020204" pitchFamily="34" charset="-122"/>
                <a:cs typeface="+mn-ea"/>
                <a:sym typeface="+mn-lt"/>
              </a:rPr>
              <a:t>频率</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3839249" y="2981633"/>
            <a:ext cx="4038600" cy="597921"/>
          </a:xfrm>
          <a:prstGeom prst="rect">
            <a:avLst/>
          </a:prstGeom>
          <a:noFill/>
        </p:spPr>
        <p:txBody>
          <a:bodyPr wrap="square" rtlCol="0">
            <a:spAutoFit/>
          </a:bodyPr>
          <a:lstStyle/>
          <a:p>
            <a:pPr>
              <a:lnSpc>
                <a:spcPct val="130000"/>
              </a:lnSpc>
              <a:spcBef>
                <a:spcPts val="600"/>
              </a:spcBef>
            </a:pPr>
            <a:r>
              <a:rPr lang="en-US" altLang="zh-CN" sz="2800" kern="0" dirty="0" smtClean="0">
                <a:latin typeface="微软雅黑" panose="020B0503020204020204" pitchFamily="34" charset="-122"/>
                <a:ea typeface="微软雅黑" panose="020B0503020204020204" pitchFamily="34" charset="-122"/>
                <a:cs typeface="+mn-ea"/>
                <a:sym typeface="+mn-lt"/>
              </a:rPr>
              <a:t>b/(a*</a:t>
            </a:r>
            <a:r>
              <a:rPr lang="en-US" altLang="zh-CN" sz="2800" kern="0" dirty="0" err="1" smtClean="0">
                <a:latin typeface="微软雅黑" panose="020B0503020204020204" pitchFamily="34" charset="-122"/>
                <a:ea typeface="微软雅黑" panose="020B0503020204020204" pitchFamily="34" charset="-122"/>
                <a:cs typeface="+mn-ea"/>
                <a:sym typeface="+mn-lt"/>
              </a:rPr>
              <a:t>t+cos</a:t>
            </a:r>
            <a:r>
              <a:rPr lang="en-US" altLang="zh-CN" sz="2800" kern="0" dirty="0" smtClean="0">
                <a:latin typeface="微软雅黑" panose="020B0503020204020204" pitchFamily="34" charset="-122"/>
                <a:ea typeface="微软雅黑" panose="020B0503020204020204" pitchFamily="34" charset="-122"/>
                <a:cs typeface="+mn-ea"/>
                <a:sym typeface="+mn-lt"/>
              </a:rPr>
              <a:t>(at</a:t>
            </a:r>
            <a:r>
              <a:rPr lang="en-US" altLang="zh-CN" sz="2800" kern="0" dirty="0">
                <a:latin typeface="微软雅黑" panose="020B0503020204020204" pitchFamily="34" charset="-122"/>
                <a:ea typeface="微软雅黑" panose="020B0503020204020204" pitchFamily="34" charset="-122"/>
                <a:cs typeface="+mn-ea"/>
                <a:sym typeface="+mn-lt"/>
              </a:rPr>
              <a:t>)+1</a:t>
            </a:r>
            <a:r>
              <a:rPr lang="en-US" altLang="zh-CN" sz="2800" kern="0" dirty="0" smtClean="0">
                <a:latin typeface="微软雅黑" panose="020B0503020204020204" pitchFamily="34" charset="-122"/>
                <a:ea typeface="微软雅黑" panose="020B0503020204020204" pitchFamily="34" charset="-122"/>
                <a:cs typeface="+mn-ea"/>
                <a:sym typeface="+mn-lt"/>
              </a:rPr>
              <a:t>)/a</a:t>
            </a:r>
            <a:endParaRPr lang="zh-CN" altLang="en-US" sz="2800" kern="0" dirty="0">
              <a:latin typeface="微软雅黑" panose="020B0503020204020204" pitchFamily="34" charset="-122"/>
              <a:ea typeface="微软雅黑" panose="020B0503020204020204" pitchFamily="34" charset="-122"/>
              <a:cs typeface="+mn-ea"/>
              <a:sym typeface="+mn-lt"/>
            </a:endParaRPr>
          </a:p>
        </p:txBody>
      </p:sp>
      <p:sp>
        <p:nvSpPr>
          <p:cNvPr id="8" name="下箭头 7"/>
          <p:cNvSpPr/>
          <p:nvPr/>
        </p:nvSpPr>
        <p:spPr>
          <a:xfrm>
            <a:off x="5318929" y="2415593"/>
            <a:ext cx="397933" cy="700887"/>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9" name="下箭头 8"/>
          <p:cNvSpPr/>
          <p:nvPr/>
        </p:nvSpPr>
        <p:spPr>
          <a:xfrm>
            <a:off x="5318928" y="3689797"/>
            <a:ext cx="397933" cy="700887"/>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39700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04</a:t>
            </a:r>
            <a:endParaRPr kumimoji="1" lang="zh-CN" altLang="en-US" dirty="0"/>
          </a:p>
        </p:txBody>
      </p:sp>
      <p:sp>
        <p:nvSpPr>
          <p:cNvPr id="3" name="文本占位符 2"/>
          <p:cNvSpPr>
            <a:spLocks noGrp="1"/>
          </p:cNvSpPr>
          <p:nvPr>
            <p:ph type="body" sz="quarter" idx="11"/>
          </p:nvPr>
        </p:nvSpPr>
        <p:spPr/>
        <p:txBody>
          <a:bodyPr/>
          <a:lstStyle/>
          <a:p>
            <a:r>
              <a:rPr kumimoji="1" lang="zh-CN" altLang="en-US" dirty="0" smtClean="0"/>
              <a:t>优化</a:t>
            </a:r>
            <a:endParaRPr kumimoji="1" lang="zh-CN" altLang="en-US" dirty="0"/>
          </a:p>
        </p:txBody>
      </p:sp>
    </p:spTree>
    <p:extLst>
      <p:ext uri="{BB962C8B-B14F-4D97-AF65-F5344CB8AC3E}">
        <p14:creationId xmlns:p14="http://schemas.microsoft.com/office/powerpoint/2010/main" val="1608855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94442" y="1484294"/>
            <a:ext cx="11603114" cy="1032886"/>
          </a:xfrm>
        </p:spPr>
        <p:txBody>
          <a:bodyPr/>
          <a:lstStyle/>
          <a:p>
            <a:r>
              <a:rPr kumimoji="1" lang="en-US" altLang="zh-CN" dirty="0" smtClean="0"/>
              <a:t>AR</a:t>
            </a:r>
            <a:r>
              <a:rPr kumimoji="1" lang="zh-CN" altLang="en-US" dirty="0" smtClean="0"/>
              <a:t>与</a:t>
            </a:r>
            <a:r>
              <a:rPr kumimoji="1" lang="en-US" altLang="zh-CN" dirty="0" smtClean="0"/>
              <a:t>3D</a:t>
            </a:r>
            <a:r>
              <a:rPr kumimoji="1" lang="zh-CN" altLang="en-US" dirty="0" smtClean="0"/>
              <a:t>全景贴纸</a:t>
            </a:r>
            <a:endParaRPr kumimoji="1" lang="zh-CN" altLang="en-US" dirty="0"/>
          </a:p>
        </p:txBody>
      </p:sp>
      <p:sp>
        <p:nvSpPr>
          <p:cNvPr id="4" name="文本占位符 3"/>
          <p:cNvSpPr>
            <a:spLocks noGrp="1"/>
          </p:cNvSpPr>
          <p:nvPr>
            <p:ph type="body" sz="quarter" idx="12"/>
          </p:nvPr>
        </p:nvSpPr>
        <p:spPr>
          <a:xfrm>
            <a:off x="2301095" y="3988798"/>
            <a:ext cx="7589808" cy="900073"/>
          </a:xfrm>
        </p:spPr>
        <p:txBody>
          <a:bodyPr/>
          <a:lstStyle/>
          <a:p>
            <a:r>
              <a:rPr kumimoji="1" lang="en-US" altLang="zh-CN" sz="2400" dirty="0" smtClean="0"/>
              <a:t>Lingtonke</a:t>
            </a:r>
            <a:r>
              <a:rPr kumimoji="1" lang="zh-CN" altLang="en-US" sz="2400" dirty="0" smtClean="0"/>
              <a:t>（柯灵杰）</a:t>
            </a:r>
            <a:endParaRPr kumimoji="1" lang="zh-CN" altLang="en-US" sz="2400" dirty="0"/>
          </a:p>
        </p:txBody>
      </p:sp>
    </p:spTree>
    <p:extLst>
      <p:ext uri="{BB962C8B-B14F-4D97-AF65-F5344CB8AC3E}">
        <p14:creationId xmlns:p14="http://schemas.microsoft.com/office/powerpoint/2010/main" val="67106850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nvPr>
        </p:nvSpPr>
        <p:spPr/>
        <p:txBody>
          <a:bodyPr/>
          <a:lstStyle/>
          <a:p>
            <a:r>
              <a:rPr lang="en-US" altLang="zh-CN" dirty="0" smtClean="0"/>
              <a:t>04</a:t>
            </a:r>
            <a:endParaRPr lang="zh-CN" altLang="en-US" dirty="0"/>
          </a:p>
        </p:txBody>
      </p:sp>
      <p:sp>
        <p:nvSpPr>
          <p:cNvPr id="3" name="文本占位符 2"/>
          <p:cNvSpPr>
            <a:spLocks noGrp="1"/>
          </p:cNvSpPr>
          <p:nvPr>
            <p:ph type="body" sz="quarter" idx="22"/>
          </p:nvPr>
        </p:nvSpPr>
        <p:spPr/>
        <p:txBody>
          <a:bodyPr/>
          <a:lstStyle/>
          <a:p>
            <a:r>
              <a:rPr kumimoji="1" lang="zh-CN" altLang="en-US" sz="1800" dirty="0" smtClean="0"/>
              <a:t>点精灵优化</a:t>
            </a:r>
            <a:endParaRPr kumimoji="1" lang="zh-CN" altLang="en-US" sz="1800"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1001" t="-188" r="203" b="527"/>
          <a:stretch/>
        </p:blipFill>
        <p:spPr>
          <a:xfrm>
            <a:off x="99656" y="1301699"/>
            <a:ext cx="3057663" cy="4927640"/>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18578" t="14185" r="17022" b="49835"/>
          <a:stretch/>
        </p:blipFill>
        <p:spPr>
          <a:xfrm>
            <a:off x="2787589" y="640758"/>
            <a:ext cx="9213307" cy="5147338"/>
          </a:xfrm>
          <a:prstGeom prst="rect">
            <a:avLst/>
          </a:prstGeom>
        </p:spPr>
      </p:pic>
      <p:sp>
        <p:nvSpPr>
          <p:cNvPr id="23" name="文本框 22"/>
          <p:cNvSpPr txBox="1"/>
          <p:nvPr/>
        </p:nvSpPr>
        <p:spPr>
          <a:xfrm>
            <a:off x="2717410" y="3371883"/>
            <a:ext cx="1106424" cy="646331"/>
          </a:xfrm>
          <a:prstGeom prst="rect">
            <a:avLst/>
          </a:prstGeom>
          <a:noFill/>
        </p:spPr>
        <p:txBody>
          <a:bodyPr wrap="square" rtlCol="0">
            <a:spAutoFit/>
          </a:bodyPr>
          <a:lstStyle/>
          <a:p>
            <a:pPr algn="ctr"/>
            <a:r>
              <a:rPr lang="zh-CN" altLang="en-US" dirty="0" smtClean="0"/>
              <a:t>原点</a:t>
            </a:r>
            <a:endParaRPr lang="en-US" altLang="zh-CN" dirty="0" smtClean="0"/>
          </a:p>
          <a:p>
            <a:r>
              <a:rPr lang="zh-CN" altLang="en-US" dirty="0" smtClean="0"/>
              <a:t>（</a:t>
            </a:r>
            <a:r>
              <a:rPr lang="en-US" altLang="zh-CN" dirty="0" smtClean="0"/>
              <a:t>0,0,0</a:t>
            </a:r>
            <a:r>
              <a:rPr lang="zh-CN" altLang="en-US" dirty="0" smtClean="0"/>
              <a:t>）</a:t>
            </a:r>
            <a:endParaRPr lang="zh-CN" altLang="en-US" dirty="0"/>
          </a:p>
        </p:txBody>
      </p:sp>
      <p:sp>
        <p:nvSpPr>
          <p:cNvPr id="24" name="文本框 23"/>
          <p:cNvSpPr txBox="1"/>
          <p:nvPr/>
        </p:nvSpPr>
        <p:spPr>
          <a:xfrm>
            <a:off x="7434868" y="2306043"/>
            <a:ext cx="283242" cy="338554"/>
          </a:xfrm>
          <a:prstGeom prst="rect">
            <a:avLst/>
          </a:prstGeom>
          <a:noFill/>
        </p:spPr>
        <p:txBody>
          <a:bodyPr wrap="square" rtlCol="0">
            <a:spAutoFit/>
          </a:bodyPr>
          <a:lstStyle/>
          <a:p>
            <a:r>
              <a:rPr lang="en-US" altLang="zh-CN" sz="1600" dirty="0"/>
              <a:t>0</a:t>
            </a:r>
            <a:endParaRPr lang="zh-CN" altLang="en-US" sz="1600" dirty="0"/>
          </a:p>
        </p:txBody>
      </p:sp>
      <p:sp>
        <p:nvSpPr>
          <p:cNvPr id="28" name="文本框 27"/>
          <p:cNvSpPr txBox="1"/>
          <p:nvPr/>
        </p:nvSpPr>
        <p:spPr>
          <a:xfrm>
            <a:off x="7986761" y="2306043"/>
            <a:ext cx="535801" cy="338554"/>
          </a:xfrm>
          <a:prstGeom prst="rect">
            <a:avLst/>
          </a:prstGeom>
          <a:noFill/>
        </p:spPr>
        <p:txBody>
          <a:bodyPr wrap="square" rtlCol="0">
            <a:spAutoFit/>
          </a:bodyPr>
          <a:lstStyle/>
          <a:p>
            <a:r>
              <a:rPr lang="en-US" altLang="zh-CN" sz="1600" dirty="0" smtClean="0"/>
              <a:t>1,5</a:t>
            </a:r>
            <a:endParaRPr lang="zh-CN" altLang="en-US" sz="1600" dirty="0"/>
          </a:p>
        </p:txBody>
      </p:sp>
      <p:sp>
        <p:nvSpPr>
          <p:cNvPr id="29" name="文本框 28"/>
          <p:cNvSpPr txBox="1"/>
          <p:nvPr/>
        </p:nvSpPr>
        <p:spPr>
          <a:xfrm>
            <a:off x="7394242" y="3202606"/>
            <a:ext cx="535801" cy="338554"/>
          </a:xfrm>
          <a:prstGeom prst="rect">
            <a:avLst/>
          </a:prstGeom>
          <a:noFill/>
        </p:spPr>
        <p:txBody>
          <a:bodyPr wrap="square" rtlCol="0">
            <a:spAutoFit/>
          </a:bodyPr>
          <a:lstStyle/>
          <a:p>
            <a:r>
              <a:rPr lang="en-US" altLang="zh-CN" sz="1600" dirty="0" smtClean="0"/>
              <a:t>2,3</a:t>
            </a:r>
            <a:endParaRPr lang="zh-CN" altLang="en-US" sz="1600" dirty="0"/>
          </a:p>
        </p:txBody>
      </p:sp>
      <p:sp>
        <p:nvSpPr>
          <p:cNvPr id="30" name="文本框 29"/>
          <p:cNvSpPr txBox="1"/>
          <p:nvPr/>
        </p:nvSpPr>
        <p:spPr>
          <a:xfrm>
            <a:off x="8089995" y="3225241"/>
            <a:ext cx="329332" cy="338554"/>
          </a:xfrm>
          <a:prstGeom prst="rect">
            <a:avLst/>
          </a:prstGeom>
          <a:noFill/>
        </p:spPr>
        <p:txBody>
          <a:bodyPr wrap="square" rtlCol="0">
            <a:spAutoFit/>
          </a:bodyPr>
          <a:lstStyle/>
          <a:p>
            <a:r>
              <a:rPr lang="en-US" altLang="zh-CN" sz="1600" dirty="0" smtClean="0"/>
              <a:t>4</a:t>
            </a:r>
            <a:endParaRPr lang="zh-CN" altLang="en-US" sz="1600" dirty="0"/>
          </a:p>
        </p:txBody>
      </p:sp>
      <p:cxnSp>
        <p:nvCxnSpPr>
          <p:cNvPr id="32" name="直接连接符 31"/>
          <p:cNvCxnSpPr/>
          <p:nvPr/>
        </p:nvCxnSpPr>
        <p:spPr>
          <a:xfrm flipH="1" flipV="1">
            <a:off x="6604986" y="994299"/>
            <a:ext cx="1207364" cy="148102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文本框 32"/>
          <p:cNvSpPr txBox="1"/>
          <p:nvPr/>
        </p:nvSpPr>
        <p:spPr>
          <a:xfrm>
            <a:off x="4711701" y="1128144"/>
            <a:ext cx="1589617" cy="369332"/>
          </a:xfrm>
          <a:prstGeom prst="rect">
            <a:avLst/>
          </a:prstGeom>
          <a:noFill/>
        </p:spPr>
        <p:txBody>
          <a:bodyPr wrap="square" rtlCol="0">
            <a:spAutoFit/>
          </a:bodyPr>
          <a:lstStyle/>
          <a:p>
            <a:r>
              <a:rPr lang="zh-CN" altLang="en-US" dirty="0" smtClean="0"/>
              <a:t>投影坐标变换</a:t>
            </a:r>
            <a:endParaRPr lang="zh-CN" altLang="en-US" dirty="0"/>
          </a:p>
        </p:txBody>
      </p:sp>
      <p:sp>
        <p:nvSpPr>
          <p:cNvPr id="34" name="文本框 33"/>
          <p:cNvSpPr txBox="1"/>
          <p:nvPr/>
        </p:nvSpPr>
        <p:spPr>
          <a:xfrm>
            <a:off x="5954082" y="581119"/>
            <a:ext cx="2947321" cy="369332"/>
          </a:xfrm>
          <a:prstGeom prst="rect">
            <a:avLst/>
          </a:prstGeom>
          <a:noFill/>
        </p:spPr>
        <p:txBody>
          <a:bodyPr wrap="square" rtlCol="0">
            <a:spAutoFit/>
          </a:bodyPr>
          <a:lstStyle/>
          <a:p>
            <a:r>
              <a:rPr lang="zh-CN" altLang="en-US" dirty="0" smtClean="0"/>
              <a:t>构造顶点缓存（背面剔除）</a:t>
            </a:r>
            <a:endParaRPr lang="zh-CN" altLang="en-US" dirty="0"/>
          </a:p>
        </p:txBody>
      </p:sp>
      <p:cxnSp>
        <p:nvCxnSpPr>
          <p:cNvPr id="37" name="直接连接符 36"/>
          <p:cNvCxnSpPr/>
          <p:nvPr/>
        </p:nvCxnSpPr>
        <p:spPr>
          <a:xfrm flipH="1" flipV="1">
            <a:off x="5826893" y="1523879"/>
            <a:ext cx="965566" cy="112071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直接连接符 43"/>
          <p:cNvCxnSpPr/>
          <p:nvPr/>
        </p:nvCxnSpPr>
        <p:spPr>
          <a:xfrm flipH="1" flipV="1">
            <a:off x="4917240" y="1984862"/>
            <a:ext cx="430380" cy="56035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文本框 45"/>
          <p:cNvSpPr txBox="1"/>
          <p:nvPr/>
        </p:nvSpPr>
        <p:spPr>
          <a:xfrm>
            <a:off x="4441267" y="1585601"/>
            <a:ext cx="951945" cy="369332"/>
          </a:xfrm>
          <a:prstGeom prst="rect">
            <a:avLst/>
          </a:prstGeom>
          <a:noFill/>
        </p:spPr>
        <p:txBody>
          <a:bodyPr wrap="square" rtlCol="0">
            <a:spAutoFit/>
          </a:bodyPr>
          <a:lstStyle/>
          <a:p>
            <a:r>
              <a:rPr lang="zh-CN" altLang="en-US" dirty="0" smtClean="0"/>
              <a:t>近裁面</a:t>
            </a:r>
            <a:endParaRPr lang="zh-CN" altLang="en-US" dirty="0"/>
          </a:p>
        </p:txBody>
      </p:sp>
      <p:sp>
        <p:nvSpPr>
          <p:cNvPr id="47" name="文本框 46"/>
          <p:cNvSpPr txBox="1"/>
          <p:nvPr/>
        </p:nvSpPr>
        <p:spPr>
          <a:xfrm>
            <a:off x="9830892" y="456092"/>
            <a:ext cx="951945" cy="369332"/>
          </a:xfrm>
          <a:prstGeom prst="rect">
            <a:avLst/>
          </a:prstGeom>
          <a:noFill/>
        </p:spPr>
        <p:txBody>
          <a:bodyPr wrap="square" rtlCol="0">
            <a:spAutoFit/>
          </a:bodyPr>
          <a:lstStyle/>
          <a:p>
            <a:r>
              <a:rPr lang="zh-CN" altLang="en-US" dirty="0"/>
              <a:t>远</a:t>
            </a:r>
            <a:r>
              <a:rPr lang="zh-CN" altLang="en-US" dirty="0" smtClean="0"/>
              <a:t>裁面</a:t>
            </a:r>
            <a:endParaRPr lang="zh-CN" altLang="en-US" dirty="0"/>
          </a:p>
        </p:txBody>
      </p:sp>
      <p:sp>
        <p:nvSpPr>
          <p:cNvPr id="48" name="文本框 47"/>
          <p:cNvSpPr txBox="1"/>
          <p:nvPr/>
        </p:nvSpPr>
        <p:spPr>
          <a:xfrm>
            <a:off x="3882107" y="2983777"/>
            <a:ext cx="951945" cy="369332"/>
          </a:xfrm>
          <a:prstGeom prst="rect">
            <a:avLst/>
          </a:prstGeom>
          <a:noFill/>
        </p:spPr>
        <p:txBody>
          <a:bodyPr wrap="square" rtlCol="0">
            <a:spAutoFit/>
          </a:bodyPr>
          <a:lstStyle/>
          <a:p>
            <a:r>
              <a:rPr lang="zh-CN" altLang="en-US" dirty="0" smtClean="0"/>
              <a:t>视锥</a:t>
            </a:r>
            <a:endParaRPr lang="en-US" altLang="zh-CN" dirty="0" smtClean="0"/>
          </a:p>
        </p:txBody>
      </p:sp>
      <p:pic>
        <p:nvPicPr>
          <p:cNvPr id="49" name="图片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8526" y="2961072"/>
            <a:ext cx="414742" cy="414742"/>
          </a:xfrm>
          <a:prstGeom prst="rect">
            <a:avLst/>
          </a:prstGeom>
        </p:spPr>
      </p:pic>
      <p:sp>
        <p:nvSpPr>
          <p:cNvPr id="50" name="文本框 49"/>
          <p:cNvSpPr txBox="1"/>
          <p:nvPr/>
        </p:nvSpPr>
        <p:spPr>
          <a:xfrm>
            <a:off x="2232466" y="2083556"/>
            <a:ext cx="1614088" cy="923330"/>
          </a:xfrm>
          <a:prstGeom prst="rect">
            <a:avLst/>
          </a:prstGeom>
          <a:noFill/>
        </p:spPr>
        <p:txBody>
          <a:bodyPr wrap="square" rtlCol="0">
            <a:spAutoFit/>
          </a:bodyPr>
          <a:lstStyle/>
          <a:p>
            <a:pPr algn="ctr"/>
            <a:r>
              <a:rPr lang="zh-CN" altLang="en-US" dirty="0" smtClean="0"/>
              <a:t>陀螺仪</a:t>
            </a:r>
            <a:endParaRPr lang="en-US" altLang="zh-CN" dirty="0" smtClean="0"/>
          </a:p>
          <a:p>
            <a:pPr algn="ctr"/>
            <a:r>
              <a:rPr lang="zh-CN" altLang="en-US" dirty="0" smtClean="0"/>
              <a:t>摄像机</a:t>
            </a:r>
            <a:endParaRPr lang="en-US" altLang="zh-CN" dirty="0" smtClean="0"/>
          </a:p>
          <a:p>
            <a:pPr algn="ctr"/>
            <a:r>
              <a:rPr lang="zh-CN" altLang="en-US" dirty="0" smtClean="0"/>
              <a:t>（观察矩阵）</a:t>
            </a:r>
            <a:endParaRPr lang="en-US" altLang="zh-CN" dirty="0" smtClean="0"/>
          </a:p>
        </p:txBody>
      </p:sp>
      <p:cxnSp>
        <p:nvCxnSpPr>
          <p:cNvPr id="53" name="直接连接符 52"/>
          <p:cNvCxnSpPr/>
          <p:nvPr/>
        </p:nvCxnSpPr>
        <p:spPr>
          <a:xfrm flipV="1">
            <a:off x="6975425" y="2999983"/>
            <a:ext cx="1024797" cy="173181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文本框 54"/>
          <p:cNvSpPr txBox="1"/>
          <p:nvPr/>
        </p:nvSpPr>
        <p:spPr>
          <a:xfrm>
            <a:off x="6222733" y="4834545"/>
            <a:ext cx="1589617" cy="369332"/>
          </a:xfrm>
          <a:prstGeom prst="rect">
            <a:avLst/>
          </a:prstGeom>
          <a:noFill/>
        </p:spPr>
        <p:txBody>
          <a:bodyPr wrap="square" rtlCol="0">
            <a:spAutoFit/>
          </a:bodyPr>
          <a:lstStyle/>
          <a:p>
            <a:r>
              <a:rPr lang="zh-CN" altLang="en-US" dirty="0" smtClean="0"/>
              <a:t>世界坐标变换</a:t>
            </a:r>
            <a:endParaRPr lang="en-US" altLang="zh-CN" dirty="0" smtClean="0"/>
          </a:p>
        </p:txBody>
      </p:sp>
    </p:spTree>
    <p:extLst>
      <p:ext uri="{BB962C8B-B14F-4D97-AF65-F5344CB8AC3E}">
        <p14:creationId xmlns:p14="http://schemas.microsoft.com/office/powerpoint/2010/main" val="470133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nvPr>
        </p:nvSpPr>
        <p:spPr/>
        <p:txBody>
          <a:bodyPr/>
          <a:lstStyle/>
          <a:p>
            <a:r>
              <a:rPr lang="en-US" altLang="zh-CN" dirty="0" smtClean="0"/>
              <a:t>04</a:t>
            </a:r>
            <a:endParaRPr lang="zh-CN" altLang="en-US" dirty="0"/>
          </a:p>
        </p:txBody>
      </p:sp>
      <p:sp>
        <p:nvSpPr>
          <p:cNvPr id="3" name="文本占位符 2"/>
          <p:cNvSpPr>
            <a:spLocks noGrp="1"/>
          </p:cNvSpPr>
          <p:nvPr>
            <p:ph type="body" sz="quarter" idx="22"/>
          </p:nvPr>
        </p:nvSpPr>
        <p:spPr/>
        <p:txBody>
          <a:bodyPr/>
          <a:lstStyle/>
          <a:p>
            <a:r>
              <a:rPr kumimoji="1" lang="zh-CN" altLang="en-US" sz="1800" dirty="0" smtClean="0"/>
              <a:t>优化的难点</a:t>
            </a:r>
            <a:endParaRPr kumimoji="1" lang="zh-CN" altLang="en-US" sz="1800" dirty="0"/>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19881" t="24466" r="24197" b="19741"/>
          <a:stretch/>
        </p:blipFill>
        <p:spPr>
          <a:xfrm>
            <a:off x="4935984" y="1631704"/>
            <a:ext cx="3062796" cy="305570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08674">
            <a:off x="4664101" y="-187301"/>
            <a:ext cx="3480878" cy="6891982"/>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8117" y="1888103"/>
            <a:ext cx="2799306" cy="2799306"/>
          </a:xfrm>
          <a:prstGeom prst="rect">
            <a:avLst/>
          </a:prstGeom>
        </p:spPr>
      </p:pic>
      <p:cxnSp>
        <p:nvCxnSpPr>
          <p:cNvPr id="10" name="直接连接符 9"/>
          <p:cNvCxnSpPr/>
          <p:nvPr/>
        </p:nvCxnSpPr>
        <p:spPr>
          <a:xfrm flipV="1">
            <a:off x="6098959" y="1897473"/>
            <a:ext cx="2942481" cy="543886"/>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flipV="1">
            <a:off x="6098959" y="2343705"/>
            <a:ext cx="2954586" cy="1589404"/>
          </a:xfrm>
          <a:prstGeom prst="line">
            <a:avLst/>
          </a:prstGeom>
          <a:ln/>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9053545" y="1888103"/>
            <a:ext cx="488043" cy="4556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cxnSp>
        <p:nvCxnSpPr>
          <p:cNvPr id="14" name="直接连接符 13"/>
          <p:cNvCxnSpPr/>
          <p:nvPr/>
        </p:nvCxnSpPr>
        <p:spPr>
          <a:xfrm flipV="1">
            <a:off x="6871759" y="2343705"/>
            <a:ext cx="2669829" cy="1589404"/>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6" name="直接连接符 15"/>
          <p:cNvCxnSpPr/>
          <p:nvPr/>
        </p:nvCxnSpPr>
        <p:spPr>
          <a:xfrm flipV="1">
            <a:off x="6871759" y="1888103"/>
            <a:ext cx="2669829" cy="553256"/>
          </a:xfrm>
          <a:prstGeom prst="line">
            <a:avLst/>
          </a:prstGeom>
          <a:ln/>
        </p:spPr>
        <p:style>
          <a:lnRef idx="3">
            <a:schemeClr val="accent2"/>
          </a:lnRef>
          <a:fillRef idx="0">
            <a:schemeClr val="accent2"/>
          </a:fillRef>
          <a:effectRef idx="2">
            <a:schemeClr val="accent2"/>
          </a:effectRef>
          <a:fontRef idx="minor">
            <a:schemeClr val="tx1"/>
          </a:fontRef>
        </p:style>
      </p:cxnSp>
      <p:sp>
        <p:nvSpPr>
          <p:cNvPr id="19" name="文本框 18"/>
          <p:cNvSpPr txBox="1"/>
          <p:nvPr/>
        </p:nvSpPr>
        <p:spPr>
          <a:xfrm>
            <a:off x="4780712" y="3616756"/>
            <a:ext cx="532661" cy="307777"/>
          </a:xfrm>
          <a:prstGeom prst="rect">
            <a:avLst/>
          </a:prstGeom>
          <a:noFill/>
        </p:spPr>
        <p:txBody>
          <a:bodyPr wrap="square" rtlCol="0">
            <a:spAutoFit/>
          </a:bodyPr>
          <a:lstStyle/>
          <a:p>
            <a:r>
              <a:rPr lang="en-US" altLang="zh-CN" sz="1400" dirty="0"/>
              <a:t>(</a:t>
            </a:r>
            <a:r>
              <a:rPr lang="en-US" altLang="zh-CN" sz="1400" dirty="0" smtClean="0"/>
              <a:t>0,0)</a:t>
            </a:r>
            <a:endParaRPr lang="zh-CN" altLang="en-US" sz="1400" dirty="0"/>
          </a:p>
        </p:txBody>
      </p:sp>
      <p:sp>
        <p:nvSpPr>
          <p:cNvPr id="20" name="文本框 19"/>
          <p:cNvSpPr txBox="1"/>
          <p:nvPr/>
        </p:nvSpPr>
        <p:spPr>
          <a:xfrm>
            <a:off x="5760933" y="1522749"/>
            <a:ext cx="532661" cy="307777"/>
          </a:xfrm>
          <a:prstGeom prst="rect">
            <a:avLst/>
          </a:prstGeom>
          <a:noFill/>
        </p:spPr>
        <p:txBody>
          <a:bodyPr wrap="square" rtlCol="0">
            <a:spAutoFit/>
          </a:bodyPr>
          <a:lstStyle/>
          <a:p>
            <a:r>
              <a:rPr lang="en-US" altLang="zh-CN" sz="1400" dirty="0" smtClean="0"/>
              <a:t>(0,1)</a:t>
            </a:r>
            <a:endParaRPr lang="zh-CN" altLang="en-US" sz="1400" dirty="0"/>
          </a:p>
        </p:txBody>
      </p:sp>
      <p:sp>
        <p:nvSpPr>
          <p:cNvPr id="21" name="文本框 20"/>
          <p:cNvSpPr txBox="1"/>
          <p:nvPr/>
        </p:nvSpPr>
        <p:spPr>
          <a:xfrm>
            <a:off x="7760532" y="2574447"/>
            <a:ext cx="532661" cy="307777"/>
          </a:xfrm>
          <a:prstGeom prst="rect">
            <a:avLst/>
          </a:prstGeom>
          <a:noFill/>
        </p:spPr>
        <p:txBody>
          <a:bodyPr wrap="square" rtlCol="0">
            <a:spAutoFit/>
          </a:bodyPr>
          <a:lstStyle/>
          <a:p>
            <a:r>
              <a:rPr lang="en-US" altLang="zh-CN" sz="1400" dirty="0" smtClean="0"/>
              <a:t>(1,1)</a:t>
            </a:r>
            <a:endParaRPr lang="zh-CN" altLang="en-US" sz="1400" dirty="0"/>
          </a:p>
        </p:txBody>
      </p:sp>
      <p:sp>
        <p:nvSpPr>
          <p:cNvPr id="22" name="文本框 21"/>
          <p:cNvSpPr txBox="1"/>
          <p:nvPr/>
        </p:nvSpPr>
        <p:spPr>
          <a:xfrm>
            <a:off x="6644961" y="4498378"/>
            <a:ext cx="532661" cy="307777"/>
          </a:xfrm>
          <a:prstGeom prst="rect">
            <a:avLst/>
          </a:prstGeom>
          <a:noFill/>
        </p:spPr>
        <p:txBody>
          <a:bodyPr wrap="square" rtlCol="0">
            <a:spAutoFit/>
          </a:bodyPr>
          <a:lstStyle/>
          <a:p>
            <a:r>
              <a:rPr lang="en-US" altLang="zh-CN" sz="1400" dirty="0" smtClean="0"/>
              <a:t>(1,0)</a:t>
            </a:r>
            <a:endParaRPr lang="zh-CN" altLang="en-US" sz="1400" dirty="0"/>
          </a:p>
        </p:txBody>
      </p:sp>
      <p:sp>
        <p:nvSpPr>
          <p:cNvPr id="23" name="文本框 22"/>
          <p:cNvSpPr txBox="1"/>
          <p:nvPr/>
        </p:nvSpPr>
        <p:spPr>
          <a:xfrm>
            <a:off x="11153244" y="4623634"/>
            <a:ext cx="1160103" cy="307777"/>
          </a:xfrm>
          <a:prstGeom prst="rect">
            <a:avLst/>
          </a:prstGeom>
          <a:noFill/>
        </p:spPr>
        <p:txBody>
          <a:bodyPr wrap="square" rtlCol="0">
            <a:spAutoFit/>
          </a:bodyPr>
          <a:lstStyle/>
          <a:p>
            <a:r>
              <a:rPr lang="en-US" altLang="zh-CN" sz="1400" dirty="0" smtClean="0"/>
              <a:t>(2048,2048)</a:t>
            </a:r>
            <a:endParaRPr lang="zh-CN" altLang="en-US" sz="1400" dirty="0"/>
          </a:p>
        </p:txBody>
      </p:sp>
      <p:sp>
        <p:nvSpPr>
          <p:cNvPr id="24" name="文本框 23"/>
          <p:cNvSpPr txBox="1"/>
          <p:nvPr/>
        </p:nvSpPr>
        <p:spPr>
          <a:xfrm>
            <a:off x="8876320" y="1589696"/>
            <a:ext cx="580052" cy="307777"/>
          </a:xfrm>
          <a:prstGeom prst="rect">
            <a:avLst/>
          </a:prstGeom>
          <a:noFill/>
        </p:spPr>
        <p:txBody>
          <a:bodyPr wrap="square" rtlCol="0">
            <a:spAutoFit/>
          </a:bodyPr>
          <a:lstStyle/>
          <a:p>
            <a:r>
              <a:rPr lang="en-US" altLang="zh-CN" sz="1400" dirty="0" smtClean="0"/>
              <a:t>(0,0)</a:t>
            </a:r>
            <a:endParaRPr lang="zh-CN" altLang="en-US" sz="1400" dirty="0"/>
          </a:p>
        </p:txBody>
      </p:sp>
      <mc:AlternateContent xmlns:mc="http://schemas.openxmlformats.org/markup-compatibility/2006" xmlns:a14="http://schemas.microsoft.com/office/drawing/2010/main">
        <mc:Choice Requires="a14">
          <p:sp>
            <p:nvSpPr>
              <p:cNvPr id="29" name="文本框 28"/>
              <p:cNvSpPr txBox="1"/>
              <p:nvPr/>
            </p:nvSpPr>
            <p:spPr>
              <a:xfrm>
                <a:off x="272159" y="987999"/>
                <a:ext cx="4709238" cy="14151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i="1" smtClean="0">
                          <a:effectLst/>
                          <a:latin typeface="Cambria Math" panose="02040503050406030204" pitchFamily="18" charset="0"/>
                        </a:rPr>
                        <m:t>𝑥</m:t>
                      </m:r>
                      <m:r>
                        <a:rPr lang="en-US" altLang="zh-CN" sz="1600" i="1" smtClean="0">
                          <a:effectLst/>
                          <a:latin typeface="Cambria Math" panose="02040503050406030204" pitchFamily="18" charset="0"/>
                        </a:rPr>
                        <m:t>=</m:t>
                      </m:r>
                      <m:d>
                        <m:dPr>
                          <m:ctrlPr>
                            <a:rPr lang="en-US" altLang="zh-CN" sz="1600" i="1" smtClean="0">
                              <a:effectLst/>
                              <a:latin typeface="Cambria Math" panose="02040503050406030204" pitchFamily="18" charset="0"/>
                            </a:rPr>
                          </m:ctrlPr>
                        </m:dPr>
                        <m:e>
                          <m:eqArr>
                            <m:eqArrPr>
                              <m:ctrlPr>
                                <a:rPr lang="en-US" altLang="zh-CN" sz="1600" i="1">
                                  <a:effectLst/>
                                  <a:latin typeface="Cambria Math" panose="02040503050406030204" pitchFamily="18" charset="0"/>
                                </a:rPr>
                              </m:ctrlPr>
                            </m:eqArrPr>
                            <m:e>
                              <m:f>
                                <m:fPr>
                                  <m:ctrlPr>
                                    <a:rPr lang="en-US" altLang="zh-CN" sz="1600" i="1">
                                      <a:effectLst/>
                                      <a:latin typeface="Cambria Math" panose="02040503050406030204" pitchFamily="18" charset="0"/>
                                    </a:rPr>
                                  </m:ctrlPr>
                                </m:fPr>
                                <m:num>
                                  <m:r>
                                    <a:rPr lang="en-US" altLang="zh-CN" sz="1600" i="1">
                                      <a:effectLst/>
                                      <a:latin typeface="Cambria Math" panose="02040503050406030204" pitchFamily="18" charset="0"/>
                                    </a:rPr>
                                    <m:t> ((</m:t>
                                  </m:r>
                                  <m:r>
                                    <a:rPr lang="en-US" altLang="zh-CN" sz="1600" i="1">
                                      <a:effectLst/>
                                      <a:latin typeface="Cambria Math" panose="02040503050406030204" pitchFamily="18" charset="0"/>
                                    </a:rPr>
                                    <m:t>𝑝</m:t>
                                  </m:r>
                                  <m:r>
                                    <a:rPr lang="en-US" altLang="zh-CN" sz="1600" i="1">
                                      <a:effectLst/>
                                      <a:latin typeface="Cambria Math" panose="02040503050406030204" pitchFamily="18" charset="0"/>
                                    </a:rPr>
                                    <m:t>.</m:t>
                                  </m:r>
                                  <m:r>
                                    <a:rPr lang="en-US" altLang="zh-CN" sz="1600" i="1">
                                      <a:effectLst/>
                                      <a:latin typeface="Cambria Math" panose="02040503050406030204" pitchFamily="18" charset="0"/>
                                    </a:rPr>
                                    <m:t>𝑥</m:t>
                                  </m:r>
                                  <m:r>
                                    <a:rPr lang="en-US" altLang="zh-CN" sz="1600" i="1">
                                      <a:effectLst/>
                                      <a:latin typeface="Cambria Math" panose="02040503050406030204" pitchFamily="18" charset="0"/>
                                    </a:rPr>
                                    <m:t>−</m:t>
                                  </m:r>
                                  <m:f>
                                    <m:fPr>
                                      <m:ctrlPr>
                                        <a:rPr lang="en-US" altLang="zh-CN" sz="1600" i="1">
                                          <a:effectLst/>
                                          <a:latin typeface="Cambria Math" panose="02040503050406030204" pitchFamily="18" charset="0"/>
                                        </a:rPr>
                                      </m:ctrlPr>
                                    </m:fPr>
                                    <m:num>
                                      <m:r>
                                        <a:rPr lang="en-US" altLang="zh-CN" sz="1600" i="1">
                                          <a:effectLst/>
                                          <a:latin typeface="Cambria Math" panose="02040503050406030204" pitchFamily="18" charset="0"/>
                                        </a:rPr>
                                        <m:t>1</m:t>
                                      </m:r>
                                    </m:num>
                                    <m:den>
                                      <m:r>
                                        <a:rPr lang="en-US" altLang="zh-CN" sz="1600" i="1">
                                          <a:effectLst/>
                                          <a:latin typeface="Cambria Math" panose="02040503050406030204" pitchFamily="18" charset="0"/>
                                        </a:rPr>
                                        <m:t>2</m:t>
                                      </m:r>
                                    </m:den>
                                  </m:f>
                                  <m:r>
                                    <a:rPr lang="en-US" altLang="zh-CN" sz="1600" i="1">
                                      <a:effectLst/>
                                      <a:latin typeface="Cambria Math" panose="02040503050406030204" pitchFamily="18" charset="0"/>
                                    </a:rPr>
                                    <m:t>)</m:t>
                                  </m:r>
                                  <m:r>
                                    <a:rPr lang="en-US" altLang="zh-CN" sz="1600" i="1">
                                      <a:effectLst/>
                                      <a:latin typeface="Cambria Math" panose="02040503050406030204" pitchFamily="18" charset="0"/>
                                      <a:ea typeface="Cambria Math" panose="02040503050406030204" pitchFamily="18" charset="0"/>
                                    </a:rPr>
                                    <m:t>×</m:t>
                                  </m:r>
                                  <m:func>
                                    <m:funcPr>
                                      <m:ctrlPr>
                                        <a:rPr lang="en-US" altLang="zh-CN" sz="1600" i="1">
                                          <a:effectLst/>
                                          <a:latin typeface="Cambria Math" panose="02040503050406030204" pitchFamily="18" charset="0"/>
                                          <a:ea typeface="Cambria Math" panose="02040503050406030204" pitchFamily="18" charset="0"/>
                                        </a:rPr>
                                      </m:ctrlPr>
                                    </m:funcPr>
                                    <m:fName>
                                      <m:r>
                                        <m:rPr>
                                          <m:sty m:val="p"/>
                                        </m:rPr>
                                        <a:rPr lang="en-US" altLang="zh-CN" sz="1600">
                                          <a:effectLst/>
                                          <a:latin typeface="Cambria Math" panose="02040503050406030204" pitchFamily="18" charset="0"/>
                                          <a:ea typeface="Cambria Math" panose="02040503050406030204" pitchFamily="18" charset="0"/>
                                        </a:rPr>
                                        <m:t>cos</m:t>
                                      </m:r>
                                    </m:fName>
                                    <m:e>
                                      <m:r>
                                        <a:rPr lang="zh-CN" altLang="en-US" sz="1600" i="1">
                                          <a:effectLst/>
                                          <a:latin typeface="Cambria Math" panose="02040503050406030204" pitchFamily="18" charset="0"/>
                                          <a:ea typeface="Cambria Math" panose="02040503050406030204" pitchFamily="18" charset="0"/>
                                        </a:rPr>
                                        <m:t>𝛼</m:t>
                                      </m:r>
                                    </m:e>
                                  </m:func>
                                  <m:r>
                                    <a:rPr lang="en-US" altLang="zh-CN" sz="1600" i="1">
                                      <a:effectLst/>
                                      <a:latin typeface="Cambria Math" panose="02040503050406030204" pitchFamily="18" charset="0"/>
                                      <a:ea typeface="Cambria Math" panose="02040503050406030204" pitchFamily="18" charset="0"/>
                                    </a:rPr>
                                    <m:t>+(</m:t>
                                  </m:r>
                                  <m:r>
                                    <a:rPr lang="en-US" altLang="zh-CN" sz="1600" i="1">
                                      <a:effectLst/>
                                      <a:latin typeface="Cambria Math" panose="02040503050406030204" pitchFamily="18" charset="0"/>
                                      <a:ea typeface="Cambria Math" panose="02040503050406030204" pitchFamily="18" charset="0"/>
                                    </a:rPr>
                                    <m:t>𝑝</m:t>
                                  </m:r>
                                  <m:r>
                                    <a:rPr lang="en-US" altLang="zh-CN" sz="1600" i="1">
                                      <a:effectLst/>
                                      <a:latin typeface="Cambria Math" panose="02040503050406030204" pitchFamily="18" charset="0"/>
                                      <a:ea typeface="Cambria Math" panose="02040503050406030204" pitchFamily="18" charset="0"/>
                                    </a:rPr>
                                    <m:t>.</m:t>
                                  </m:r>
                                  <m:r>
                                    <a:rPr lang="en-US" altLang="zh-CN" sz="1600" i="1">
                                      <a:effectLst/>
                                      <a:latin typeface="Cambria Math" panose="02040503050406030204" pitchFamily="18" charset="0"/>
                                      <a:ea typeface="Cambria Math" panose="02040503050406030204" pitchFamily="18" charset="0"/>
                                    </a:rPr>
                                    <m:t>𝑦</m:t>
                                  </m:r>
                                  <m:r>
                                    <a:rPr lang="en-US" altLang="zh-CN" sz="1600" i="1">
                                      <a:effectLst/>
                                      <a:latin typeface="Cambria Math" panose="02040503050406030204" pitchFamily="18" charset="0"/>
                                      <a:ea typeface="Cambria Math" panose="02040503050406030204" pitchFamily="18" charset="0"/>
                                    </a:rPr>
                                    <m:t>−</m:t>
                                  </m:r>
                                  <m:f>
                                    <m:fPr>
                                      <m:ctrlPr>
                                        <a:rPr lang="en-US" altLang="zh-CN" sz="1600" i="1">
                                          <a:effectLst/>
                                          <a:latin typeface="Cambria Math" panose="02040503050406030204" pitchFamily="18" charset="0"/>
                                          <a:ea typeface="Cambria Math" panose="02040503050406030204" pitchFamily="18" charset="0"/>
                                        </a:rPr>
                                      </m:ctrlPr>
                                    </m:fPr>
                                    <m:num>
                                      <m:r>
                                        <a:rPr lang="en-US" altLang="zh-CN" sz="1600" i="1">
                                          <a:effectLst/>
                                          <a:latin typeface="Cambria Math" panose="02040503050406030204" pitchFamily="18" charset="0"/>
                                          <a:ea typeface="Cambria Math" panose="02040503050406030204" pitchFamily="18" charset="0"/>
                                        </a:rPr>
                                        <m:t>1</m:t>
                                      </m:r>
                                    </m:num>
                                    <m:den>
                                      <m:r>
                                        <a:rPr lang="en-US" altLang="zh-CN" sz="1600" i="1">
                                          <a:effectLst/>
                                          <a:latin typeface="Cambria Math" panose="02040503050406030204" pitchFamily="18" charset="0"/>
                                          <a:ea typeface="Cambria Math" panose="02040503050406030204" pitchFamily="18" charset="0"/>
                                        </a:rPr>
                                        <m:t>2</m:t>
                                      </m:r>
                                    </m:den>
                                  </m:f>
                                  <m:r>
                                    <a:rPr lang="en-US" altLang="zh-CN" sz="1600" i="1">
                                      <a:effectLst/>
                                      <a:latin typeface="Cambria Math" panose="02040503050406030204" pitchFamily="18" charset="0"/>
                                      <a:ea typeface="Cambria Math" panose="02040503050406030204" pitchFamily="18" charset="0"/>
                                    </a:rPr>
                                    <m:t>)×</m:t>
                                  </m:r>
                                  <m:func>
                                    <m:funcPr>
                                      <m:ctrlPr>
                                        <a:rPr lang="en-US" altLang="zh-CN" sz="1600" i="1">
                                          <a:effectLst/>
                                          <a:latin typeface="Cambria Math" panose="02040503050406030204" pitchFamily="18" charset="0"/>
                                          <a:ea typeface="Cambria Math" panose="02040503050406030204" pitchFamily="18" charset="0"/>
                                        </a:rPr>
                                      </m:ctrlPr>
                                    </m:funcPr>
                                    <m:fName>
                                      <m:r>
                                        <m:rPr>
                                          <m:sty m:val="p"/>
                                        </m:rPr>
                                        <a:rPr lang="en-US" altLang="zh-CN" sz="1600">
                                          <a:effectLst/>
                                          <a:latin typeface="Cambria Math" panose="02040503050406030204" pitchFamily="18" charset="0"/>
                                          <a:ea typeface="Cambria Math" panose="02040503050406030204" pitchFamily="18" charset="0"/>
                                        </a:rPr>
                                        <m:t>sin</m:t>
                                      </m:r>
                                    </m:fName>
                                    <m:e>
                                      <m:r>
                                        <a:rPr lang="zh-CN" altLang="en-US" sz="1600" i="1">
                                          <a:effectLst/>
                                          <a:latin typeface="Cambria Math" panose="02040503050406030204" pitchFamily="18" charset="0"/>
                                          <a:ea typeface="Cambria Math" panose="02040503050406030204" pitchFamily="18" charset="0"/>
                                        </a:rPr>
                                        <m:t>𝛼</m:t>
                                      </m:r>
                                      <m:r>
                                        <a:rPr lang="en-US" altLang="zh-CN" sz="1600" i="1">
                                          <a:effectLst/>
                                          <a:latin typeface="Cambria Math" panose="02040503050406030204" pitchFamily="18" charset="0"/>
                                          <a:ea typeface="Cambria Math" panose="02040503050406030204" pitchFamily="18" charset="0"/>
                                        </a:rPr>
                                        <m:t>)×</m:t>
                                      </m:r>
                                      <m:rad>
                                        <m:radPr>
                                          <m:degHide m:val="on"/>
                                          <m:ctrlPr>
                                            <a:rPr lang="en-US" altLang="zh-CN" sz="1600" i="1">
                                              <a:effectLst/>
                                              <a:latin typeface="Cambria Math" panose="02040503050406030204" pitchFamily="18" charset="0"/>
                                              <a:ea typeface="Cambria Math" panose="02040503050406030204" pitchFamily="18" charset="0"/>
                                            </a:rPr>
                                          </m:ctrlPr>
                                        </m:radPr>
                                        <m:deg/>
                                        <m:e>
                                          <m:r>
                                            <a:rPr lang="en-US" altLang="zh-CN" sz="1600" i="1">
                                              <a:effectLst/>
                                              <a:latin typeface="Cambria Math" panose="02040503050406030204" pitchFamily="18" charset="0"/>
                                              <a:ea typeface="Cambria Math" panose="02040503050406030204" pitchFamily="18" charset="0"/>
                                            </a:rPr>
                                            <m:t>2</m:t>
                                          </m:r>
                                        </m:e>
                                      </m:rad>
                                    </m:e>
                                  </m:func>
                                </m:num>
                                <m:den>
                                  <m:r>
                                    <a:rPr lang="en-US" altLang="zh-CN" sz="1600" i="1">
                                      <a:effectLst/>
                                      <a:latin typeface="Cambria Math" panose="02040503050406030204" pitchFamily="18" charset="0"/>
                                    </a:rPr>
                                    <m:t>𝑤𝑖𝑑𝑡h</m:t>
                                  </m:r>
                                  <m:r>
                                    <a:rPr lang="en-US" altLang="zh-CN" sz="1600" i="1">
                                      <a:effectLst/>
                                      <a:latin typeface="Cambria Math" panose="02040503050406030204" pitchFamily="18" charset="0"/>
                                      <a:ea typeface="Cambria Math" panose="02040503050406030204" pitchFamily="18" charset="0"/>
                                    </a:rPr>
                                    <m:t>÷</m:t>
                                  </m:r>
                                  <m:r>
                                    <a:rPr lang="en-US" altLang="zh-CN" sz="1600" i="1">
                                      <a:effectLst/>
                                      <a:latin typeface="Cambria Math" panose="02040503050406030204" pitchFamily="18" charset="0"/>
                                      <a:ea typeface="Cambria Math" panose="02040503050406030204" pitchFamily="18" charset="0"/>
                                    </a:rPr>
                                    <m:t>𝑚𝑎𝑥</m:t>
                                  </m:r>
                                  <m:r>
                                    <a:rPr lang="en-US" altLang="zh-CN" sz="1600" i="1">
                                      <a:effectLst/>
                                      <a:latin typeface="Cambria Math" panose="02040503050406030204" pitchFamily="18" charset="0"/>
                                    </a:rPr>
                                    <m:t>(</m:t>
                                  </m:r>
                                  <m:r>
                                    <a:rPr lang="en-US" altLang="zh-CN" sz="1600" i="1">
                                      <a:effectLst/>
                                      <a:latin typeface="Cambria Math" panose="02040503050406030204" pitchFamily="18" charset="0"/>
                                    </a:rPr>
                                    <m:t>𝑤𝑖𝑑𝑡h</m:t>
                                  </m:r>
                                  <m:r>
                                    <a:rPr lang="en-US" altLang="zh-CN" sz="1600" i="1">
                                      <a:effectLst/>
                                      <a:latin typeface="Cambria Math" panose="02040503050406030204" pitchFamily="18" charset="0"/>
                                    </a:rPr>
                                    <m:t>,</m:t>
                                  </m:r>
                                  <m:r>
                                    <a:rPr lang="en-US" altLang="zh-CN" sz="1600" i="1">
                                      <a:effectLst/>
                                      <a:latin typeface="Cambria Math" panose="02040503050406030204" pitchFamily="18" charset="0"/>
                                    </a:rPr>
                                    <m:t>h𝑒𝑖𝑔h𝑡</m:t>
                                  </m:r>
                                  <m:r>
                                    <a:rPr lang="en-US" altLang="zh-CN" sz="1600" i="1">
                                      <a:effectLst/>
                                      <a:latin typeface="Cambria Math" panose="02040503050406030204" pitchFamily="18" charset="0"/>
                                    </a:rPr>
                                    <m:t>)</m:t>
                                  </m:r>
                                </m:den>
                              </m:f>
                            </m:e>
                            <m:e>
                              <m:r>
                                <a:rPr lang="en-US" altLang="zh-CN" sz="1600" b="0" i="1" smtClean="0">
                                  <a:effectLst/>
                                  <a:latin typeface="Cambria Math" panose="02040503050406030204" pitchFamily="18" charset="0"/>
                                </a:rPr>
                                <m:t>+</m:t>
                              </m:r>
                              <m:r>
                                <a:rPr lang="en-US" altLang="zh-CN" sz="1600" b="0" i="1" smtClean="0">
                                  <a:effectLst/>
                                  <a:latin typeface="Cambria Math" panose="02040503050406030204" pitchFamily="18" charset="0"/>
                                </a:rPr>
                                <m:t>𝑐𝑜𝑙𝑢𝑚𝑛</m:t>
                              </m:r>
                              <m:r>
                                <a:rPr lang="en-US" altLang="zh-CN" sz="1600" b="0" i="1" smtClean="0">
                                  <a:effectLst/>
                                  <a:latin typeface="Cambria Math" panose="02040503050406030204" pitchFamily="18" charset="0"/>
                                </a:rPr>
                                <m:t>+</m:t>
                              </m:r>
                              <m:f>
                                <m:fPr>
                                  <m:ctrlPr>
                                    <a:rPr lang="en-US" altLang="zh-CN" sz="1600" i="1">
                                      <a:latin typeface="Cambria Math" panose="02040503050406030204" pitchFamily="18" charset="0"/>
                                      <a:ea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1</m:t>
                                  </m:r>
                                </m:num>
                                <m:den>
                                  <m:r>
                                    <a:rPr lang="en-US" altLang="zh-CN" sz="1600" i="1">
                                      <a:latin typeface="Cambria Math" panose="02040503050406030204" pitchFamily="18" charset="0"/>
                                      <a:ea typeface="Cambria Math" panose="02040503050406030204" pitchFamily="18" charset="0"/>
                                    </a:rPr>
                                    <m:t>2</m:t>
                                  </m:r>
                                </m:den>
                              </m:f>
                            </m:e>
                          </m:eqArr>
                        </m:e>
                      </m:d>
                    </m:oMath>
                  </m:oMathPara>
                </a14:m>
                <a:endParaRPr lang="en-US" altLang="zh-CN" sz="1600" i="1" dirty="0" smtClean="0">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600" i="1" smtClean="0">
                          <a:effectLst/>
                          <a:latin typeface="Cambria Math" panose="02040503050406030204" pitchFamily="18" charset="0"/>
                          <a:ea typeface="Cambria Math" panose="02040503050406030204" pitchFamily="18" charset="0"/>
                        </a:rPr>
                        <m:t>×</m:t>
                      </m:r>
                      <m:r>
                        <a:rPr lang="en-US" altLang="zh-CN" sz="1600" b="0" i="1" smtClean="0">
                          <a:effectLst/>
                          <a:latin typeface="Cambria Math" panose="02040503050406030204" pitchFamily="18" charset="0"/>
                          <a:ea typeface="Cambria Math" panose="02040503050406030204" pitchFamily="18" charset="0"/>
                        </a:rPr>
                        <m:t>𝑖𝑚𝑎𝑔𝑒𝑊𝑖𝑑𝑡h</m:t>
                      </m:r>
                    </m:oMath>
                  </m:oMathPara>
                </a14:m>
                <a:endParaRPr lang="zh-CN" altLang="en-US" sz="1600" dirty="0">
                  <a:effectLst/>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272159" y="987999"/>
                <a:ext cx="4709238" cy="1415131"/>
              </a:xfrm>
              <a:prstGeom prst="rect">
                <a:avLst/>
              </a:prstGeom>
              <a:blipFill>
                <a:blip r:embed="rId6"/>
                <a:stretch>
                  <a:fillRect b="-56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7452689" y="5194965"/>
                <a:ext cx="4749570" cy="14151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effectLst/>
                          <a:latin typeface="Cambria Math" panose="02040503050406030204" pitchFamily="18" charset="0"/>
                        </a:rPr>
                        <m:t>𝑦</m:t>
                      </m:r>
                      <m:r>
                        <a:rPr lang="en-US" altLang="zh-CN" sz="1600" b="0" i="1" smtClean="0">
                          <a:effectLst/>
                          <a:latin typeface="Cambria Math" panose="02040503050406030204" pitchFamily="18" charset="0"/>
                        </a:rPr>
                        <m:t>=</m:t>
                      </m:r>
                      <m:d>
                        <m:dPr>
                          <m:ctrlPr>
                            <a:rPr lang="en-US" altLang="zh-CN" sz="1600" i="1" smtClean="0">
                              <a:effectLst/>
                              <a:latin typeface="Cambria Math" panose="02040503050406030204" pitchFamily="18" charset="0"/>
                            </a:rPr>
                          </m:ctrlPr>
                        </m:dPr>
                        <m:e>
                          <m:eqArr>
                            <m:eqArrPr>
                              <m:ctrlPr>
                                <a:rPr lang="en-US" altLang="zh-CN" sz="1600" i="1">
                                  <a:effectLst/>
                                  <a:latin typeface="Cambria Math" panose="02040503050406030204" pitchFamily="18" charset="0"/>
                                </a:rPr>
                              </m:ctrlPr>
                            </m:eqArrPr>
                            <m:e>
                              <m:f>
                                <m:fPr>
                                  <m:ctrlPr>
                                    <a:rPr lang="en-US" altLang="zh-CN" sz="1600" i="1">
                                      <a:effectLst/>
                                      <a:latin typeface="Cambria Math" panose="02040503050406030204" pitchFamily="18" charset="0"/>
                                    </a:rPr>
                                  </m:ctrlPr>
                                </m:fPr>
                                <m:num>
                                  <m:r>
                                    <a:rPr lang="en-US" altLang="zh-CN" sz="1600" b="0" i="1">
                                      <a:effectLst/>
                                      <a:latin typeface="Cambria Math" panose="02040503050406030204" pitchFamily="18" charset="0"/>
                                    </a:rPr>
                                    <m:t> ((</m:t>
                                  </m:r>
                                  <m:r>
                                    <a:rPr lang="en-US" altLang="zh-CN" sz="1600" b="0" i="1">
                                      <a:effectLst/>
                                      <a:latin typeface="Cambria Math" panose="02040503050406030204" pitchFamily="18" charset="0"/>
                                    </a:rPr>
                                    <m:t>𝑝</m:t>
                                  </m:r>
                                  <m:r>
                                    <a:rPr lang="en-US" altLang="zh-CN" sz="1600" b="0" i="1">
                                      <a:effectLst/>
                                      <a:latin typeface="Cambria Math" panose="02040503050406030204" pitchFamily="18" charset="0"/>
                                    </a:rPr>
                                    <m:t>.</m:t>
                                  </m:r>
                                  <m:r>
                                    <a:rPr lang="en-US" altLang="zh-CN" sz="1600" b="0" i="1" smtClean="0">
                                      <a:effectLst/>
                                      <a:latin typeface="Cambria Math" panose="02040503050406030204" pitchFamily="18" charset="0"/>
                                    </a:rPr>
                                    <m:t>𝑦</m:t>
                                  </m:r>
                                  <m:r>
                                    <a:rPr lang="en-US" altLang="zh-CN" sz="1600" b="0" i="1">
                                      <a:effectLst/>
                                      <a:latin typeface="Cambria Math" panose="02040503050406030204" pitchFamily="18" charset="0"/>
                                    </a:rPr>
                                    <m:t>−</m:t>
                                  </m:r>
                                  <m:f>
                                    <m:fPr>
                                      <m:ctrlPr>
                                        <a:rPr lang="en-US" altLang="zh-CN" sz="1600" i="1">
                                          <a:effectLst/>
                                          <a:latin typeface="Cambria Math" panose="02040503050406030204" pitchFamily="18" charset="0"/>
                                        </a:rPr>
                                      </m:ctrlPr>
                                    </m:fPr>
                                    <m:num>
                                      <m:r>
                                        <a:rPr lang="en-US" altLang="zh-CN" sz="1600" b="0" i="1">
                                          <a:effectLst/>
                                          <a:latin typeface="Cambria Math" panose="02040503050406030204" pitchFamily="18" charset="0"/>
                                        </a:rPr>
                                        <m:t>1</m:t>
                                      </m:r>
                                    </m:num>
                                    <m:den>
                                      <m:r>
                                        <a:rPr lang="en-US" altLang="zh-CN" sz="1600" b="0" i="1">
                                          <a:effectLst/>
                                          <a:latin typeface="Cambria Math" panose="02040503050406030204" pitchFamily="18" charset="0"/>
                                        </a:rPr>
                                        <m:t>2</m:t>
                                      </m:r>
                                    </m:den>
                                  </m:f>
                                  <m:r>
                                    <a:rPr lang="en-US" altLang="zh-CN" sz="1600" b="0" i="1">
                                      <a:effectLst/>
                                      <a:latin typeface="Cambria Math" panose="02040503050406030204" pitchFamily="18" charset="0"/>
                                    </a:rPr>
                                    <m:t>)</m:t>
                                  </m:r>
                                  <m:r>
                                    <a:rPr lang="en-US" altLang="zh-CN" sz="1600" b="0" i="1">
                                      <a:effectLst/>
                                      <a:latin typeface="Cambria Math" panose="02040503050406030204" pitchFamily="18" charset="0"/>
                                      <a:ea typeface="Cambria Math" panose="02040503050406030204" pitchFamily="18" charset="0"/>
                                    </a:rPr>
                                    <m:t>×</m:t>
                                  </m:r>
                                  <m:func>
                                    <m:funcPr>
                                      <m:ctrlPr>
                                        <a:rPr lang="en-US" altLang="zh-CN" sz="1600" i="1">
                                          <a:effectLst/>
                                          <a:latin typeface="Cambria Math" panose="02040503050406030204" pitchFamily="18" charset="0"/>
                                          <a:ea typeface="Cambria Math" panose="02040503050406030204" pitchFamily="18" charset="0"/>
                                        </a:rPr>
                                      </m:ctrlPr>
                                    </m:funcPr>
                                    <m:fName>
                                      <m:r>
                                        <a:rPr lang="en-US" altLang="zh-CN" sz="1600" b="0" i="1">
                                          <a:effectLst/>
                                          <a:latin typeface="Cambria Math" panose="02040503050406030204" pitchFamily="18" charset="0"/>
                                          <a:ea typeface="Cambria Math" panose="02040503050406030204" pitchFamily="18" charset="0"/>
                                        </a:rPr>
                                        <m:t>𝑐𝑜𝑠</m:t>
                                      </m:r>
                                    </m:fName>
                                    <m:e>
                                      <m:r>
                                        <a:rPr lang="zh-CN" altLang="en-US" sz="1600" b="0" i="1">
                                          <a:effectLst/>
                                          <a:latin typeface="Cambria Math" panose="02040503050406030204" pitchFamily="18" charset="0"/>
                                          <a:ea typeface="Cambria Math" panose="02040503050406030204" pitchFamily="18" charset="0"/>
                                        </a:rPr>
                                        <m:t>𝛼</m:t>
                                      </m:r>
                                    </m:e>
                                  </m:func>
                                  <m:r>
                                    <a:rPr lang="en-US" altLang="zh-CN" sz="1600" b="0" i="1" smtClean="0">
                                      <a:effectLst/>
                                      <a:latin typeface="Cambria Math" panose="02040503050406030204" pitchFamily="18" charset="0"/>
                                      <a:ea typeface="Cambria Math" panose="02040503050406030204" pitchFamily="18" charset="0"/>
                                    </a:rPr>
                                    <m:t>−</m:t>
                                  </m:r>
                                  <m:r>
                                    <a:rPr lang="en-US" altLang="zh-CN" sz="1600" b="0" i="1">
                                      <a:effectLst/>
                                      <a:latin typeface="Cambria Math" panose="02040503050406030204" pitchFamily="18" charset="0"/>
                                      <a:ea typeface="Cambria Math" panose="02040503050406030204" pitchFamily="18" charset="0"/>
                                    </a:rPr>
                                    <m:t>(</m:t>
                                  </m:r>
                                  <m:r>
                                    <a:rPr lang="en-US" altLang="zh-CN" sz="1600" b="0" i="1">
                                      <a:effectLst/>
                                      <a:latin typeface="Cambria Math" panose="02040503050406030204" pitchFamily="18" charset="0"/>
                                      <a:ea typeface="Cambria Math" panose="02040503050406030204" pitchFamily="18" charset="0"/>
                                    </a:rPr>
                                    <m:t>𝑝</m:t>
                                  </m:r>
                                  <m:r>
                                    <a:rPr lang="en-US" altLang="zh-CN" sz="1600" b="0" i="1">
                                      <a:effectLst/>
                                      <a:latin typeface="Cambria Math" panose="02040503050406030204" pitchFamily="18" charset="0"/>
                                      <a:ea typeface="Cambria Math" panose="02040503050406030204" pitchFamily="18" charset="0"/>
                                    </a:rPr>
                                    <m:t>.</m:t>
                                  </m:r>
                                  <m:r>
                                    <a:rPr lang="en-US" altLang="zh-CN" sz="1600" b="0" i="1" smtClean="0">
                                      <a:effectLst/>
                                      <a:latin typeface="Cambria Math" panose="02040503050406030204" pitchFamily="18" charset="0"/>
                                      <a:ea typeface="Cambria Math" panose="02040503050406030204" pitchFamily="18" charset="0"/>
                                    </a:rPr>
                                    <m:t>𝑥</m:t>
                                  </m:r>
                                  <m:r>
                                    <a:rPr lang="en-US" altLang="zh-CN" sz="1600" b="0" i="1">
                                      <a:effectLst/>
                                      <a:latin typeface="Cambria Math" panose="02040503050406030204" pitchFamily="18" charset="0"/>
                                      <a:ea typeface="Cambria Math" panose="02040503050406030204" pitchFamily="18" charset="0"/>
                                    </a:rPr>
                                    <m:t>−</m:t>
                                  </m:r>
                                  <m:f>
                                    <m:fPr>
                                      <m:ctrlPr>
                                        <a:rPr lang="en-US" altLang="zh-CN" sz="1600" i="1">
                                          <a:effectLst/>
                                          <a:latin typeface="Cambria Math" panose="02040503050406030204" pitchFamily="18" charset="0"/>
                                          <a:ea typeface="Cambria Math" panose="02040503050406030204" pitchFamily="18" charset="0"/>
                                        </a:rPr>
                                      </m:ctrlPr>
                                    </m:fPr>
                                    <m:num>
                                      <m:r>
                                        <a:rPr lang="en-US" altLang="zh-CN" sz="1600" b="0" i="1">
                                          <a:effectLst/>
                                          <a:latin typeface="Cambria Math" panose="02040503050406030204" pitchFamily="18" charset="0"/>
                                          <a:ea typeface="Cambria Math" panose="02040503050406030204" pitchFamily="18" charset="0"/>
                                        </a:rPr>
                                        <m:t>1</m:t>
                                      </m:r>
                                    </m:num>
                                    <m:den>
                                      <m:r>
                                        <a:rPr lang="en-US" altLang="zh-CN" sz="1600" b="0" i="1">
                                          <a:effectLst/>
                                          <a:latin typeface="Cambria Math" panose="02040503050406030204" pitchFamily="18" charset="0"/>
                                          <a:ea typeface="Cambria Math" panose="02040503050406030204" pitchFamily="18" charset="0"/>
                                        </a:rPr>
                                        <m:t>2</m:t>
                                      </m:r>
                                    </m:den>
                                  </m:f>
                                  <m:r>
                                    <a:rPr lang="en-US" altLang="zh-CN" sz="1600" b="0" i="1">
                                      <a:effectLst/>
                                      <a:latin typeface="Cambria Math" panose="02040503050406030204" pitchFamily="18" charset="0"/>
                                      <a:ea typeface="Cambria Math" panose="02040503050406030204" pitchFamily="18" charset="0"/>
                                    </a:rPr>
                                    <m:t>)×</m:t>
                                  </m:r>
                                  <m:func>
                                    <m:funcPr>
                                      <m:ctrlPr>
                                        <a:rPr lang="en-US" altLang="zh-CN" sz="1600" i="1">
                                          <a:effectLst/>
                                          <a:latin typeface="Cambria Math" panose="02040503050406030204" pitchFamily="18" charset="0"/>
                                          <a:ea typeface="Cambria Math" panose="02040503050406030204" pitchFamily="18" charset="0"/>
                                        </a:rPr>
                                      </m:ctrlPr>
                                    </m:funcPr>
                                    <m:fName>
                                      <m:r>
                                        <a:rPr lang="en-US" altLang="zh-CN" sz="1600" b="0" i="1">
                                          <a:effectLst/>
                                          <a:latin typeface="Cambria Math" panose="02040503050406030204" pitchFamily="18" charset="0"/>
                                          <a:ea typeface="Cambria Math" panose="02040503050406030204" pitchFamily="18" charset="0"/>
                                        </a:rPr>
                                        <m:t>𝑠𝑖𝑛</m:t>
                                      </m:r>
                                    </m:fName>
                                    <m:e>
                                      <m:r>
                                        <a:rPr lang="zh-CN" altLang="en-US" sz="1600" b="0" i="1">
                                          <a:effectLst/>
                                          <a:latin typeface="Cambria Math" panose="02040503050406030204" pitchFamily="18" charset="0"/>
                                          <a:ea typeface="Cambria Math" panose="02040503050406030204" pitchFamily="18" charset="0"/>
                                        </a:rPr>
                                        <m:t>𝛼</m:t>
                                      </m:r>
                                      <m:r>
                                        <a:rPr lang="en-US" altLang="zh-CN" sz="1600" b="0" i="1">
                                          <a:effectLst/>
                                          <a:latin typeface="Cambria Math" panose="02040503050406030204" pitchFamily="18" charset="0"/>
                                          <a:ea typeface="Cambria Math" panose="02040503050406030204" pitchFamily="18" charset="0"/>
                                        </a:rPr>
                                        <m:t>)×</m:t>
                                      </m:r>
                                      <m:rad>
                                        <m:radPr>
                                          <m:degHide m:val="on"/>
                                          <m:ctrlPr>
                                            <a:rPr lang="en-US" altLang="zh-CN" sz="1600" i="1">
                                              <a:effectLst/>
                                              <a:latin typeface="Cambria Math" panose="02040503050406030204" pitchFamily="18" charset="0"/>
                                              <a:ea typeface="Cambria Math" panose="02040503050406030204" pitchFamily="18" charset="0"/>
                                            </a:rPr>
                                          </m:ctrlPr>
                                        </m:radPr>
                                        <m:deg/>
                                        <m:e>
                                          <m:r>
                                            <a:rPr lang="en-US" altLang="zh-CN" sz="1600" b="0" i="1">
                                              <a:effectLst/>
                                              <a:latin typeface="Cambria Math" panose="02040503050406030204" pitchFamily="18" charset="0"/>
                                              <a:ea typeface="Cambria Math" panose="02040503050406030204" pitchFamily="18" charset="0"/>
                                            </a:rPr>
                                            <m:t>2</m:t>
                                          </m:r>
                                        </m:e>
                                      </m:rad>
                                    </m:e>
                                  </m:func>
                                </m:num>
                                <m:den>
                                  <m:r>
                                    <a:rPr lang="en-US" altLang="zh-CN" sz="1600" b="0" i="1">
                                      <a:effectLst/>
                                      <a:latin typeface="Cambria Math" panose="02040503050406030204" pitchFamily="18" charset="0"/>
                                    </a:rPr>
                                    <m:t>𝑤𝑖𝑑𝑡h</m:t>
                                  </m:r>
                                  <m:r>
                                    <a:rPr lang="en-US" altLang="zh-CN" sz="1600" b="0" i="1">
                                      <a:effectLst/>
                                      <a:latin typeface="Cambria Math" panose="02040503050406030204" pitchFamily="18" charset="0"/>
                                      <a:ea typeface="Cambria Math" panose="02040503050406030204" pitchFamily="18" charset="0"/>
                                    </a:rPr>
                                    <m:t>÷</m:t>
                                  </m:r>
                                  <m:r>
                                    <a:rPr lang="en-US" altLang="zh-CN" sz="1600" b="0" i="1">
                                      <a:effectLst/>
                                      <a:latin typeface="Cambria Math" panose="02040503050406030204" pitchFamily="18" charset="0"/>
                                      <a:ea typeface="Cambria Math" panose="02040503050406030204" pitchFamily="18" charset="0"/>
                                    </a:rPr>
                                    <m:t>𝑚𝑎𝑥</m:t>
                                  </m:r>
                                  <m:r>
                                    <a:rPr lang="en-US" altLang="zh-CN" sz="1600" b="0" i="1">
                                      <a:effectLst/>
                                      <a:latin typeface="Cambria Math" panose="02040503050406030204" pitchFamily="18" charset="0"/>
                                    </a:rPr>
                                    <m:t>(</m:t>
                                  </m:r>
                                  <m:r>
                                    <a:rPr lang="en-US" altLang="zh-CN" sz="1600" b="0" i="1">
                                      <a:effectLst/>
                                      <a:latin typeface="Cambria Math" panose="02040503050406030204" pitchFamily="18" charset="0"/>
                                    </a:rPr>
                                    <m:t>𝑤𝑖𝑑𝑡h</m:t>
                                  </m:r>
                                  <m:r>
                                    <a:rPr lang="en-US" altLang="zh-CN" sz="1600" b="0" i="1">
                                      <a:effectLst/>
                                      <a:latin typeface="Cambria Math" panose="02040503050406030204" pitchFamily="18" charset="0"/>
                                    </a:rPr>
                                    <m:t>,</m:t>
                                  </m:r>
                                  <m:r>
                                    <a:rPr lang="en-US" altLang="zh-CN" sz="1600" b="0" i="1">
                                      <a:effectLst/>
                                      <a:latin typeface="Cambria Math" panose="02040503050406030204" pitchFamily="18" charset="0"/>
                                    </a:rPr>
                                    <m:t>h𝑒𝑖𝑔h𝑡</m:t>
                                  </m:r>
                                  <m:r>
                                    <a:rPr lang="en-US" altLang="zh-CN" sz="1600" b="0" i="1">
                                      <a:effectLst/>
                                      <a:latin typeface="Cambria Math" panose="02040503050406030204" pitchFamily="18" charset="0"/>
                                    </a:rPr>
                                    <m:t>)</m:t>
                                  </m:r>
                                </m:den>
                              </m:f>
                            </m:e>
                            <m:e>
                              <m:r>
                                <a:rPr lang="en-US" altLang="zh-CN" sz="1600" b="0" i="1" smtClean="0">
                                  <a:effectLst/>
                                  <a:latin typeface="Cambria Math" panose="02040503050406030204" pitchFamily="18" charset="0"/>
                                </a:rPr>
                                <m:t>+</m:t>
                              </m:r>
                              <m:r>
                                <a:rPr lang="en-US" altLang="zh-CN" sz="1600" b="0" i="1" smtClean="0">
                                  <a:effectLst/>
                                  <a:latin typeface="Cambria Math" panose="02040503050406030204" pitchFamily="18" charset="0"/>
                                </a:rPr>
                                <m:t>𝑟𝑜𝑤</m:t>
                              </m:r>
                              <m:r>
                                <a:rPr lang="en-US" altLang="zh-CN" sz="1600" i="1">
                                  <a:latin typeface="Cambria Math" panose="02040503050406030204" pitchFamily="18" charset="0"/>
                                </a:rPr>
                                <m:t>+</m:t>
                              </m:r>
                              <m:f>
                                <m:fPr>
                                  <m:ctrlPr>
                                    <a:rPr lang="en-US" altLang="zh-CN" sz="1600" i="1">
                                      <a:latin typeface="Cambria Math" panose="02040503050406030204" pitchFamily="18" charset="0"/>
                                      <a:ea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1</m:t>
                                  </m:r>
                                </m:num>
                                <m:den>
                                  <m:r>
                                    <a:rPr lang="en-US" altLang="zh-CN" sz="1600" i="1">
                                      <a:latin typeface="Cambria Math" panose="02040503050406030204" pitchFamily="18" charset="0"/>
                                      <a:ea typeface="Cambria Math" panose="02040503050406030204" pitchFamily="18" charset="0"/>
                                    </a:rPr>
                                    <m:t>2</m:t>
                                  </m:r>
                                </m:den>
                              </m:f>
                            </m:e>
                          </m:eqArr>
                        </m:e>
                      </m:d>
                    </m:oMath>
                  </m:oMathPara>
                </a14:m>
                <a:endParaRPr lang="en-US" altLang="zh-CN" sz="1600" i="1" dirty="0" smtClean="0">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effectLst/>
                          <a:latin typeface="Cambria Math" panose="02040503050406030204" pitchFamily="18" charset="0"/>
                          <a:ea typeface="Cambria Math" panose="02040503050406030204" pitchFamily="18" charset="0"/>
                        </a:rPr>
                        <m:t>×</m:t>
                      </m:r>
                      <m:r>
                        <a:rPr lang="en-US" altLang="zh-CN" sz="1600" b="0" i="1" smtClean="0">
                          <a:effectLst/>
                          <a:latin typeface="Cambria Math" panose="02040503050406030204" pitchFamily="18" charset="0"/>
                          <a:ea typeface="Cambria Math" panose="02040503050406030204" pitchFamily="18" charset="0"/>
                        </a:rPr>
                        <m:t>𝑖𝑚𝑎𝑔𝑒𝐻𝑒𝑖𝑔h𝑡</m:t>
                      </m:r>
                    </m:oMath>
                  </m:oMathPara>
                </a14:m>
                <a:endParaRPr lang="zh-CN" altLang="en-US" sz="1600" dirty="0">
                  <a:effectLst/>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7452689" y="5194965"/>
                <a:ext cx="4749570" cy="1415131"/>
              </a:xfrm>
              <a:prstGeom prst="rect">
                <a:avLst/>
              </a:prstGeom>
              <a:blipFill>
                <a:blip r:embed="rId7"/>
                <a:stretch>
                  <a:fillRect b="-5603"/>
                </a:stretch>
              </a:blipFill>
            </p:spPr>
            <p:txBody>
              <a:bodyPr/>
              <a:lstStyle/>
              <a:p>
                <a:r>
                  <a:rPr lang="zh-CN" altLang="en-US">
                    <a:noFill/>
                  </a:rPr>
                  <a:t> </a:t>
                </a:r>
              </a:p>
            </p:txBody>
          </p:sp>
        </mc:Fallback>
      </mc:AlternateContent>
      <p:sp>
        <p:nvSpPr>
          <p:cNvPr id="34" name="弧形 33"/>
          <p:cNvSpPr/>
          <p:nvPr/>
        </p:nvSpPr>
        <p:spPr>
          <a:xfrm rot="18621727">
            <a:off x="6323557" y="2764300"/>
            <a:ext cx="188315" cy="212339"/>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5" name="文本框 34"/>
              <p:cNvSpPr txBox="1"/>
              <p:nvPr/>
            </p:nvSpPr>
            <p:spPr>
              <a:xfrm>
                <a:off x="6222511" y="2429842"/>
                <a:ext cx="204861"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𝛼</m:t>
                      </m:r>
                    </m:oMath>
                  </m:oMathPara>
                </a14:m>
                <a:endParaRPr lang="zh-CN" altLang="en-US" dirty="0"/>
              </a:p>
            </p:txBody>
          </p:sp>
        </mc:Choice>
        <mc:Fallback xmlns="">
          <p:sp>
            <p:nvSpPr>
              <p:cNvPr id="35" name="文本框 34"/>
              <p:cNvSpPr txBox="1">
                <a:spLocks noRot="1" noChangeAspect="1" noMove="1" noResize="1" noEditPoints="1" noAdjustHandles="1" noChangeArrowheads="1" noChangeShapeType="1" noTextEdit="1"/>
              </p:cNvSpPr>
              <p:nvPr/>
            </p:nvSpPr>
            <p:spPr>
              <a:xfrm>
                <a:off x="6222511" y="2429842"/>
                <a:ext cx="204861" cy="370294"/>
              </a:xfrm>
              <a:prstGeom prst="rect">
                <a:avLst/>
              </a:prstGeom>
              <a:blipFill>
                <a:blip r:embed="rId8"/>
                <a:stretch>
                  <a:fillRect r="-45455"/>
                </a:stretch>
              </a:blipFill>
            </p:spPr>
            <p:txBody>
              <a:bodyPr/>
              <a:lstStyle/>
              <a:p>
                <a:r>
                  <a:rPr lang="zh-CN" altLang="en-US">
                    <a:noFill/>
                  </a:rPr>
                  <a:t> </a:t>
                </a:r>
              </a:p>
            </p:txBody>
          </p:sp>
        </mc:Fallback>
      </mc:AlternateContent>
      <p:sp>
        <p:nvSpPr>
          <p:cNvPr id="36" name="左大括号 35"/>
          <p:cNvSpPr/>
          <p:nvPr/>
        </p:nvSpPr>
        <p:spPr>
          <a:xfrm rot="5400000">
            <a:off x="10275779" y="33587"/>
            <a:ext cx="412963" cy="2750328"/>
          </a:xfrm>
          <a:prstGeom prst="leftBrace">
            <a:avLst>
              <a:gd name="adj1" fmla="val 94323"/>
              <a:gd name="adj2" fmla="val 5064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7" name="文本框 36"/>
              <p:cNvSpPr txBox="1"/>
              <p:nvPr/>
            </p:nvSpPr>
            <p:spPr>
              <a:xfrm>
                <a:off x="9754984" y="752662"/>
                <a:ext cx="152478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𝑖𝑚𝑎𝑔𝑒𝑊𝑖𝑑𝑡h</m:t>
                      </m:r>
                    </m:oMath>
                  </m:oMathPara>
                </a14:m>
                <a:endParaRPr lang="zh-CN" altLang="en-US" dirty="0"/>
              </a:p>
              <a:p>
                <a:r>
                  <a:rPr lang="en-US" altLang="zh-CN" dirty="0" smtClean="0"/>
                  <a:t> </a:t>
                </a:r>
                <a:endParaRPr lang="zh-CN" altLang="en-US" dirty="0"/>
              </a:p>
            </p:txBody>
          </p:sp>
        </mc:Choice>
        <mc:Fallback xmlns="">
          <p:sp>
            <p:nvSpPr>
              <p:cNvPr id="37" name="文本框 36"/>
              <p:cNvSpPr txBox="1">
                <a:spLocks noRot="1" noChangeAspect="1" noMove="1" noResize="1" noEditPoints="1" noAdjustHandles="1" noChangeArrowheads="1" noChangeShapeType="1" noTextEdit="1"/>
              </p:cNvSpPr>
              <p:nvPr/>
            </p:nvSpPr>
            <p:spPr>
              <a:xfrm>
                <a:off x="9754984" y="752662"/>
                <a:ext cx="1524789" cy="64633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249788" y="2631493"/>
                <a:ext cx="4330544" cy="477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𝑠𝑖𝑧𝑒</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i="1">
                              <a:latin typeface="Cambria Math" panose="02040503050406030204" pitchFamily="18" charset="0"/>
                            </a:rPr>
                            <m:t>𝑚𝑎𝑥</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𝑤𝑖𝑑𝑡h</m:t>
                              </m:r>
                              <m:r>
                                <a:rPr lang="en-US" altLang="zh-CN" sz="1600" i="1">
                                  <a:latin typeface="Cambria Math" panose="02040503050406030204" pitchFamily="18" charset="0"/>
                                </a:rPr>
                                <m:t>,</m:t>
                              </m:r>
                              <m:r>
                                <a:rPr lang="en-US" altLang="zh-CN" sz="1600" i="1">
                                  <a:latin typeface="Cambria Math" panose="02040503050406030204" pitchFamily="18" charset="0"/>
                                </a:rPr>
                                <m:t>h𝑒𝑖𝑔h𝑡</m:t>
                              </m:r>
                            </m:e>
                          </m:d>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𝑏𝑎𝑠𝑒𝐿𝑒𝑛𝑔𝑡h</m:t>
                          </m:r>
                          <m:r>
                            <m:rPr>
                              <m:nor/>
                            </m:rPr>
                            <a:rPr lang="zh-CN" altLang="en-US" sz="1600" dirty="0"/>
                            <m:t> </m:t>
                          </m:r>
                        </m:num>
                        <m:den>
                          <m:r>
                            <a:rPr lang="en-US" altLang="zh-CN" sz="1600" b="0" i="1" smtClean="0">
                              <a:latin typeface="Cambria Math" panose="02040503050406030204" pitchFamily="18" charset="0"/>
                            </a:rPr>
                            <m:t>𝑑𝑖𝑠𝑡𝑎𝑛𝑐𝑒</m:t>
                          </m:r>
                        </m:den>
                      </m:f>
                      <m:r>
                        <a:rPr lang="en-US" altLang="zh-CN" sz="1600" b="0" i="1" smtClean="0">
                          <a:latin typeface="Cambria Math" panose="02040503050406030204" pitchFamily="18" charset="0"/>
                          <a:ea typeface="Cambria Math" panose="02040503050406030204" pitchFamily="18" charset="0"/>
                        </a:rPr>
                        <m:t>×</m:t>
                      </m:r>
                      <m:rad>
                        <m:radPr>
                          <m:degHide m:val="on"/>
                          <m:ctrlPr>
                            <a:rPr lang="en-US" altLang="zh-CN" sz="1600" b="0" i="1" smtClean="0">
                              <a:latin typeface="Cambria Math" panose="02040503050406030204" pitchFamily="18" charset="0"/>
                              <a:ea typeface="Cambria Math" panose="02040503050406030204" pitchFamily="18" charset="0"/>
                            </a:rPr>
                          </m:ctrlPr>
                        </m:radPr>
                        <m:deg/>
                        <m:e>
                          <m:r>
                            <a:rPr lang="en-US" altLang="zh-CN" sz="1600" b="0" i="1" smtClean="0">
                              <a:latin typeface="Cambria Math" panose="02040503050406030204" pitchFamily="18" charset="0"/>
                              <a:ea typeface="Cambria Math" panose="02040503050406030204" pitchFamily="18" charset="0"/>
                            </a:rPr>
                            <m:t>2</m:t>
                          </m:r>
                        </m:e>
                      </m:rad>
                    </m:oMath>
                  </m:oMathPara>
                </a14:m>
                <a:endParaRPr lang="zh-CN" altLang="en-US" sz="1600" dirty="0"/>
              </a:p>
            </p:txBody>
          </p:sp>
        </mc:Choice>
        <mc:Fallback xmlns="">
          <p:sp>
            <p:nvSpPr>
              <p:cNvPr id="38" name="文本框 37"/>
              <p:cNvSpPr txBox="1">
                <a:spLocks noRot="1" noChangeAspect="1" noMove="1" noResize="1" noEditPoints="1" noAdjustHandles="1" noChangeArrowheads="1" noChangeShapeType="1" noTextEdit="1"/>
              </p:cNvSpPr>
              <p:nvPr/>
            </p:nvSpPr>
            <p:spPr>
              <a:xfrm>
                <a:off x="249788" y="2631493"/>
                <a:ext cx="4330544" cy="477951"/>
              </a:xfrm>
              <a:prstGeom prst="rect">
                <a:avLst/>
              </a:prstGeom>
              <a:blipFill>
                <a:blip r:embed="rId10"/>
                <a:stretch>
                  <a:fillRect/>
                </a:stretch>
              </a:blipFill>
            </p:spPr>
            <p:txBody>
              <a:bodyPr/>
              <a:lstStyle/>
              <a:p>
                <a:r>
                  <a:rPr lang="zh-CN" altLang="en-US">
                    <a:noFill/>
                  </a:rPr>
                  <a:t> </a:t>
                </a:r>
              </a:p>
            </p:txBody>
          </p:sp>
        </mc:Fallback>
      </mc:AlternateContent>
      <p:sp>
        <p:nvSpPr>
          <p:cNvPr id="39" name="左大括号 38"/>
          <p:cNvSpPr/>
          <p:nvPr/>
        </p:nvSpPr>
        <p:spPr>
          <a:xfrm rot="7136621">
            <a:off x="7001220" y="827284"/>
            <a:ext cx="412963" cy="2074137"/>
          </a:xfrm>
          <a:prstGeom prst="leftBrace">
            <a:avLst>
              <a:gd name="adj1" fmla="val 94323"/>
              <a:gd name="adj2" fmla="val 5064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0" name="文本框 39"/>
              <p:cNvSpPr txBox="1"/>
              <p:nvPr/>
            </p:nvSpPr>
            <p:spPr>
              <a:xfrm rot="1442099">
                <a:off x="6564466" y="1278440"/>
                <a:ext cx="152478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𝑤</m:t>
                      </m:r>
                      <m:r>
                        <a:rPr lang="en-US" altLang="zh-CN" i="1">
                          <a:latin typeface="Cambria Math" panose="02040503050406030204" pitchFamily="18" charset="0"/>
                          <a:ea typeface="Cambria Math" panose="02040503050406030204" pitchFamily="18" charset="0"/>
                        </a:rPr>
                        <m:t>𝑖𝑑𝑡h</m:t>
                      </m:r>
                    </m:oMath>
                  </m:oMathPara>
                </a14:m>
                <a:endParaRPr lang="zh-CN" altLang="en-US" dirty="0"/>
              </a:p>
              <a:p>
                <a:r>
                  <a:rPr lang="en-US" altLang="zh-CN" dirty="0" smtClean="0"/>
                  <a:t> </a:t>
                </a:r>
                <a:endParaRPr lang="zh-CN" altLang="en-US" dirty="0"/>
              </a:p>
            </p:txBody>
          </p:sp>
        </mc:Choice>
        <mc:Fallback xmlns="">
          <p:sp>
            <p:nvSpPr>
              <p:cNvPr id="40" name="文本框 39"/>
              <p:cNvSpPr txBox="1">
                <a:spLocks noRot="1" noChangeAspect="1" noMove="1" noResize="1" noEditPoints="1" noAdjustHandles="1" noChangeArrowheads="1" noChangeShapeType="1" noTextEdit="1"/>
              </p:cNvSpPr>
              <p:nvPr/>
            </p:nvSpPr>
            <p:spPr>
              <a:xfrm rot="1442099">
                <a:off x="6564466" y="1278440"/>
                <a:ext cx="1524789" cy="646331"/>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55609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nvPr>
        </p:nvSpPr>
        <p:spPr/>
        <p:txBody>
          <a:bodyPr/>
          <a:lstStyle/>
          <a:p>
            <a:r>
              <a:rPr lang="en-US" altLang="zh-CN" dirty="0" smtClean="0"/>
              <a:t>04</a:t>
            </a:r>
            <a:endParaRPr lang="zh-CN" altLang="en-US" dirty="0"/>
          </a:p>
        </p:txBody>
      </p:sp>
      <p:sp>
        <p:nvSpPr>
          <p:cNvPr id="3" name="文本占位符 2"/>
          <p:cNvSpPr>
            <a:spLocks noGrp="1"/>
          </p:cNvSpPr>
          <p:nvPr>
            <p:ph type="body" sz="quarter" idx="22"/>
          </p:nvPr>
        </p:nvSpPr>
        <p:spPr/>
        <p:txBody>
          <a:bodyPr/>
          <a:lstStyle/>
          <a:p>
            <a:r>
              <a:rPr kumimoji="1" lang="zh-CN" altLang="en-US" sz="1800" dirty="0"/>
              <a:t>点精灵</a:t>
            </a:r>
            <a:r>
              <a:rPr kumimoji="1" lang="zh-CN" altLang="en-US" sz="1800" dirty="0" smtClean="0"/>
              <a:t>优化效果</a:t>
            </a:r>
            <a:endParaRPr kumimoji="1" lang="zh-CN" altLang="en-US" sz="1800" dirty="0"/>
          </a:p>
        </p:txBody>
      </p:sp>
      <p:graphicFrame>
        <p:nvGraphicFramePr>
          <p:cNvPr id="4" name="图表 3"/>
          <p:cNvGraphicFramePr/>
          <p:nvPr>
            <p:extLst>
              <p:ext uri="{D42A27DB-BD31-4B8C-83A1-F6EECF244321}">
                <p14:modId xmlns:p14="http://schemas.microsoft.com/office/powerpoint/2010/main" val="3125033550"/>
              </p:ext>
            </p:extLst>
          </p:nvPr>
        </p:nvGraphicFramePr>
        <p:xfrm>
          <a:off x="664838" y="1109287"/>
          <a:ext cx="10383375" cy="3745517"/>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p:cNvSpPr txBox="1"/>
          <p:nvPr/>
        </p:nvSpPr>
        <p:spPr>
          <a:xfrm>
            <a:off x="4525347" y="5074372"/>
            <a:ext cx="2957804" cy="369332"/>
          </a:xfrm>
          <a:prstGeom prst="rect">
            <a:avLst/>
          </a:prstGeom>
          <a:noFill/>
        </p:spPr>
        <p:txBody>
          <a:bodyPr wrap="square" rtlCol="0">
            <a:spAutoFit/>
          </a:bodyPr>
          <a:lstStyle/>
          <a:p>
            <a:r>
              <a:rPr lang="en-US" altLang="zh-CN" dirty="0" smtClean="0"/>
              <a:t>10000</a:t>
            </a:r>
            <a:r>
              <a:rPr lang="zh-CN" altLang="en-US" dirty="0" smtClean="0"/>
              <a:t>个贴纸帧数提高</a:t>
            </a:r>
            <a:r>
              <a:rPr lang="en-US" altLang="zh-CN" dirty="0" smtClean="0"/>
              <a:t>3</a:t>
            </a:r>
            <a:r>
              <a:rPr lang="zh-CN" altLang="en-US" dirty="0" smtClean="0"/>
              <a:t>倍</a:t>
            </a:r>
            <a:endParaRPr lang="zh-CN" altLang="en-US" dirty="0"/>
          </a:p>
        </p:txBody>
      </p:sp>
    </p:spTree>
    <p:extLst>
      <p:ext uri="{BB962C8B-B14F-4D97-AF65-F5344CB8AC3E}">
        <p14:creationId xmlns:p14="http://schemas.microsoft.com/office/powerpoint/2010/main" val="9490295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nvPr>
        </p:nvSpPr>
        <p:spPr/>
        <p:txBody>
          <a:bodyPr/>
          <a:lstStyle/>
          <a:p>
            <a:r>
              <a:rPr lang="en-US" altLang="zh-CN" dirty="0" smtClean="0"/>
              <a:t>04</a:t>
            </a:r>
            <a:endParaRPr lang="zh-CN" altLang="en-US" dirty="0"/>
          </a:p>
        </p:txBody>
      </p:sp>
      <p:sp>
        <p:nvSpPr>
          <p:cNvPr id="3" name="文本占位符 2"/>
          <p:cNvSpPr>
            <a:spLocks noGrp="1"/>
          </p:cNvSpPr>
          <p:nvPr>
            <p:ph type="body" sz="quarter" idx="22"/>
          </p:nvPr>
        </p:nvSpPr>
        <p:spPr/>
        <p:txBody>
          <a:bodyPr/>
          <a:lstStyle/>
          <a:p>
            <a:r>
              <a:rPr lang="zh-CN" altLang="en-US" sz="1800" dirty="0" smtClean="0"/>
              <a:t>纹理压缩优化</a:t>
            </a:r>
            <a:endParaRPr lang="zh-CN" altLang="en-US" sz="1800" dirty="0"/>
          </a:p>
        </p:txBody>
      </p:sp>
      <p:sp>
        <p:nvSpPr>
          <p:cNvPr id="5" name="文本框 4"/>
          <p:cNvSpPr txBox="1"/>
          <p:nvPr/>
        </p:nvSpPr>
        <p:spPr>
          <a:xfrm>
            <a:off x="377662" y="1272619"/>
            <a:ext cx="5806912" cy="2246769"/>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smtClean="0"/>
              <a:t>直接被</a:t>
            </a:r>
            <a:r>
              <a:rPr lang="en-US" altLang="zh-CN" sz="2000" dirty="0" smtClean="0"/>
              <a:t>GPU</a:t>
            </a:r>
            <a:r>
              <a:rPr lang="zh-CN" altLang="en-US" sz="2000" dirty="0"/>
              <a:t>所识别的像素</a:t>
            </a:r>
            <a:r>
              <a:rPr lang="zh-CN" altLang="en-US" sz="2000" dirty="0" smtClean="0"/>
              <a:t>格式</a:t>
            </a:r>
            <a:endParaRPr lang="en-US" altLang="zh-CN" sz="2000" dirty="0" smtClean="0"/>
          </a:p>
          <a:p>
            <a:pPr marL="285750" indent="-285750">
              <a:buFont typeface="Arial" panose="020B0604020202020204" pitchFamily="34" charset="0"/>
              <a:buChar char="•"/>
            </a:pPr>
            <a:endParaRPr lang="en-US" altLang="zh-CN" sz="2000" dirty="0" smtClean="0"/>
          </a:p>
          <a:p>
            <a:pPr marL="285750" indent="-285750">
              <a:buFont typeface="Arial" panose="020B0604020202020204" pitchFamily="34" charset="0"/>
              <a:buChar char="•"/>
            </a:pPr>
            <a:r>
              <a:rPr lang="zh-CN" altLang="en-US" sz="2000" dirty="0" smtClean="0"/>
              <a:t>能</a:t>
            </a:r>
            <a:r>
              <a:rPr lang="zh-CN" altLang="en-US" sz="2000" dirty="0"/>
              <a:t>被快速寻址并</a:t>
            </a:r>
            <a:r>
              <a:rPr lang="zh-CN" altLang="en-US" sz="2000" dirty="0" smtClean="0"/>
              <a:t>采样</a:t>
            </a:r>
            <a:endParaRPr lang="en-US" altLang="zh-CN" sz="2000" dirty="0" smtClean="0"/>
          </a:p>
          <a:p>
            <a:pPr marL="285750" indent="-285750">
              <a:buFont typeface="Arial" panose="020B0604020202020204" pitchFamily="34" charset="0"/>
              <a:buChar char="•"/>
            </a:pPr>
            <a:endParaRPr lang="en-US" altLang="zh-CN" sz="2000" dirty="0" smtClean="0"/>
          </a:p>
          <a:p>
            <a:pPr marL="285750" indent="-285750">
              <a:buFont typeface="Arial" panose="020B0604020202020204" pitchFamily="34" charset="0"/>
              <a:buChar char="•"/>
            </a:pPr>
            <a:r>
              <a:rPr lang="zh-CN" altLang="zh-CN" sz="2000" dirty="0" smtClean="0"/>
              <a:t>无需</a:t>
            </a:r>
            <a:r>
              <a:rPr lang="zh-CN" altLang="zh-CN" sz="2000" dirty="0"/>
              <a:t>解压即可进行</a:t>
            </a:r>
            <a:r>
              <a:rPr lang="zh-CN" altLang="zh-CN" sz="2000" dirty="0" smtClean="0"/>
              <a:t>渲染</a:t>
            </a:r>
            <a:endParaRPr lang="en-US" altLang="zh-CN" sz="2000" dirty="0" smtClean="0"/>
          </a:p>
          <a:p>
            <a:pPr marL="285750" indent="-285750">
              <a:buFont typeface="Arial" panose="020B0604020202020204" pitchFamily="34" charset="0"/>
              <a:buChar char="•"/>
            </a:pPr>
            <a:endParaRPr lang="en-US" altLang="zh-CN" sz="2000" dirty="0" smtClean="0"/>
          </a:p>
          <a:p>
            <a:pPr marL="285750" indent="-285750">
              <a:buFont typeface="Arial" panose="020B0604020202020204" pitchFamily="34" charset="0"/>
              <a:buChar char="•"/>
            </a:pPr>
            <a:r>
              <a:rPr lang="zh-CN" altLang="zh-CN" sz="2000" dirty="0" smtClean="0"/>
              <a:t>节约</a:t>
            </a:r>
            <a:r>
              <a:rPr lang="zh-CN" altLang="zh-CN" sz="2000" dirty="0"/>
              <a:t>大量</a:t>
            </a:r>
            <a:r>
              <a:rPr lang="zh-CN" altLang="zh-CN" sz="2000" dirty="0" smtClean="0"/>
              <a:t>的</a:t>
            </a:r>
            <a:r>
              <a:rPr lang="zh-CN" altLang="en-US" sz="2000" dirty="0" smtClean="0"/>
              <a:t>显存</a:t>
            </a:r>
            <a:endParaRPr lang="zh-CN" altLang="en-US" sz="2000" dirty="0"/>
          </a:p>
        </p:txBody>
      </p:sp>
      <p:pic>
        <p:nvPicPr>
          <p:cNvPr id="6" name="图片 5" descr="https://software.intel.com/sites/default/files/managed/0b/19/AndroidTextureComp.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2926" y="1404637"/>
            <a:ext cx="6665544" cy="3517974"/>
          </a:xfrm>
          <a:prstGeom prst="rect">
            <a:avLst/>
          </a:prstGeom>
          <a:noFill/>
          <a:ln>
            <a:noFill/>
          </a:ln>
        </p:spPr>
      </p:pic>
    </p:spTree>
    <p:extLst>
      <p:ext uri="{BB962C8B-B14F-4D97-AF65-F5344CB8AC3E}">
        <p14:creationId xmlns:p14="http://schemas.microsoft.com/office/powerpoint/2010/main" val="24683327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nvPr>
        </p:nvSpPr>
        <p:spPr/>
        <p:txBody>
          <a:bodyPr/>
          <a:lstStyle/>
          <a:p>
            <a:r>
              <a:rPr lang="en-US" altLang="zh-CN" dirty="0" smtClean="0"/>
              <a:t>04</a:t>
            </a:r>
            <a:endParaRPr lang="zh-CN" altLang="en-US" dirty="0"/>
          </a:p>
        </p:txBody>
      </p:sp>
      <p:sp>
        <p:nvSpPr>
          <p:cNvPr id="3" name="文本占位符 2"/>
          <p:cNvSpPr>
            <a:spLocks noGrp="1"/>
          </p:cNvSpPr>
          <p:nvPr>
            <p:ph type="body" sz="quarter" idx="22"/>
          </p:nvPr>
        </p:nvSpPr>
        <p:spPr/>
        <p:txBody>
          <a:bodyPr/>
          <a:lstStyle/>
          <a:p>
            <a:r>
              <a:rPr lang="zh-CN" altLang="en-US" sz="1800" dirty="0" smtClean="0"/>
              <a:t>纹理压缩和</a:t>
            </a:r>
            <a:r>
              <a:rPr lang="en-US" altLang="zh-CN" sz="1800" dirty="0" smtClean="0"/>
              <a:t>GPU</a:t>
            </a:r>
            <a:endParaRPr lang="zh-CN" altLang="en-US" sz="1800" dirty="0"/>
          </a:p>
        </p:txBody>
      </p:sp>
      <p:pic>
        <p:nvPicPr>
          <p:cNvPr id="4" name="Picture 2" descr="http://images.cnitblog.com/blog/16411/201302/04151140-bc36de0a24534b8fb23a81678197bf5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026" y="903823"/>
            <a:ext cx="2857500" cy="1638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images.cnitblog.com/blog/16411/201302/04151206-b91d198a45cf4d2d9e597ddd25a47f1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683" y="4271087"/>
            <a:ext cx="3235773" cy="13505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images.cnitblog.com/blog/16411/201302/04151215-16c57b6387bd471baf0618563c1fb9e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0109" y="4441664"/>
            <a:ext cx="2522695" cy="11915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images.cnitblog.com/blog/16411/201302/04151221-a7c98eedde2d4f44beb5973310fa53c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9678" y="705053"/>
            <a:ext cx="2363139" cy="227720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3595456" y="1180399"/>
            <a:ext cx="3293616" cy="1326517"/>
          </a:xfrm>
          <a:prstGeom prst="rect">
            <a:avLst/>
          </a:prstGeom>
          <a:noFill/>
        </p:spPr>
        <p:txBody>
          <a:bodyPr wrap="square" rtlCol="0">
            <a:spAutoFit/>
          </a:bodyPr>
          <a:lstStyle/>
          <a:p>
            <a:pPr>
              <a:lnSpc>
                <a:spcPct val="130000"/>
              </a:lnSpc>
              <a:spcBef>
                <a:spcPts val="600"/>
              </a:spcBef>
            </a:pPr>
            <a:r>
              <a:rPr lang="zh-CN" altLang="en-US" dirty="0"/>
              <a:t>代表型号</a:t>
            </a:r>
            <a:r>
              <a:rPr lang="zh-CN" altLang="en-US" dirty="0" smtClean="0"/>
              <a:t>：</a:t>
            </a:r>
            <a:r>
              <a:rPr lang="en-US" altLang="zh-CN" dirty="0" err="1" smtClean="0"/>
              <a:t>PowerVR</a:t>
            </a:r>
            <a:r>
              <a:rPr lang="zh-CN" altLang="en-US" dirty="0" smtClean="0"/>
              <a:t>系列</a:t>
            </a:r>
            <a:endParaRPr lang="en-US" altLang="zh-CN" dirty="0" smtClean="0"/>
          </a:p>
          <a:p>
            <a:pPr>
              <a:lnSpc>
                <a:spcPct val="130000"/>
              </a:lnSpc>
              <a:spcBef>
                <a:spcPts val="600"/>
              </a:spcBef>
            </a:pPr>
            <a:r>
              <a:rPr lang="zh-CN" altLang="en-US" dirty="0" smtClean="0"/>
              <a:t>代表机型：</a:t>
            </a:r>
            <a:r>
              <a:rPr lang="en-US" altLang="zh-CN" dirty="0" smtClean="0"/>
              <a:t>iPhone</a:t>
            </a:r>
            <a:r>
              <a:rPr lang="zh-CN" altLang="en-US" dirty="0" smtClean="0"/>
              <a:t>、</a:t>
            </a:r>
            <a:r>
              <a:rPr lang="en-US" altLang="zh-CN" dirty="0" smtClean="0"/>
              <a:t>iPad</a:t>
            </a:r>
            <a:r>
              <a:rPr lang="zh-CN" altLang="en-US" dirty="0" smtClean="0"/>
              <a:t>，</a:t>
            </a:r>
            <a:endParaRPr lang="en-US" altLang="zh-CN" dirty="0" smtClean="0"/>
          </a:p>
          <a:p>
            <a:pPr>
              <a:lnSpc>
                <a:spcPct val="130000"/>
              </a:lnSpc>
              <a:spcBef>
                <a:spcPts val="600"/>
              </a:spcBef>
            </a:pPr>
            <a:r>
              <a:rPr lang="zh-CN" altLang="en-US" dirty="0" smtClean="0"/>
              <a:t>三星</a:t>
            </a:r>
            <a:r>
              <a:rPr lang="en-US" altLang="zh-CN" dirty="0"/>
              <a:t>I9000</a:t>
            </a:r>
            <a:r>
              <a:rPr lang="zh-CN" altLang="en-US" dirty="0"/>
              <a:t>、</a:t>
            </a:r>
            <a:r>
              <a:rPr lang="en-US" altLang="zh-CN" dirty="0"/>
              <a:t>P3100</a:t>
            </a:r>
            <a:r>
              <a:rPr lang="zh-CN" altLang="en-US" dirty="0"/>
              <a:t>等</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3595456" y="4407817"/>
            <a:ext cx="2814222" cy="1213794"/>
          </a:xfrm>
          <a:prstGeom prst="rect">
            <a:avLst/>
          </a:prstGeom>
          <a:noFill/>
        </p:spPr>
        <p:txBody>
          <a:bodyPr wrap="square" rtlCol="0">
            <a:spAutoFit/>
          </a:bodyPr>
          <a:lstStyle/>
          <a:p>
            <a:pPr>
              <a:lnSpc>
                <a:spcPct val="130000"/>
              </a:lnSpc>
              <a:spcBef>
                <a:spcPts val="600"/>
              </a:spcBef>
            </a:pPr>
            <a:r>
              <a:rPr lang="zh-CN" altLang="en-US" dirty="0"/>
              <a:t>代表型号：</a:t>
            </a:r>
            <a:r>
              <a:rPr lang="en-US" altLang="zh-CN" dirty="0" smtClean="0"/>
              <a:t>Adreno</a:t>
            </a:r>
            <a:r>
              <a:rPr lang="zh-CN" altLang="en-US" dirty="0" smtClean="0"/>
              <a:t>系列</a:t>
            </a:r>
            <a:r>
              <a:rPr lang="en-US" altLang="zh-CN" dirty="0" smtClean="0"/>
              <a:t> </a:t>
            </a:r>
          </a:p>
          <a:p>
            <a:pPr>
              <a:lnSpc>
                <a:spcPct val="130000"/>
              </a:lnSpc>
              <a:spcBef>
                <a:spcPts val="600"/>
              </a:spcBef>
            </a:pPr>
            <a:r>
              <a:rPr lang="zh-CN" altLang="en-US" dirty="0" smtClean="0"/>
              <a:t>代表机型：</a:t>
            </a:r>
            <a:r>
              <a:rPr lang="en-US" altLang="zh-CN" dirty="0" smtClean="0"/>
              <a:t>HTC </a:t>
            </a:r>
            <a:r>
              <a:rPr lang="en-US" altLang="zh-CN" dirty="0"/>
              <a:t>G10</a:t>
            </a:r>
            <a:r>
              <a:rPr lang="zh-CN" altLang="en-US" dirty="0"/>
              <a:t>、</a:t>
            </a:r>
            <a:r>
              <a:rPr lang="en-US" altLang="zh-CN" dirty="0"/>
              <a:t>G14</a:t>
            </a:r>
            <a:r>
              <a:rPr lang="zh-CN" altLang="en-US" dirty="0"/>
              <a:t>，小米</a:t>
            </a:r>
            <a:r>
              <a:rPr lang="en-US" altLang="zh-CN" dirty="0"/>
              <a:t>1</a:t>
            </a:r>
            <a:r>
              <a:rPr lang="zh-CN" altLang="en-US" dirty="0"/>
              <a:t>、</a:t>
            </a:r>
            <a:r>
              <a:rPr lang="en-US" altLang="zh-CN" dirty="0"/>
              <a:t>2</a:t>
            </a:r>
            <a:r>
              <a:rPr lang="zh-CN" altLang="en-US" dirty="0"/>
              <a:t>等</a:t>
            </a:r>
            <a:endParaRPr lang="zh-CN" altLang="en-US" sz="12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8822602" y="4248350"/>
            <a:ext cx="2778710" cy="1532727"/>
          </a:xfrm>
          <a:prstGeom prst="rect">
            <a:avLst/>
          </a:prstGeom>
          <a:noFill/>
        </p:spPr>
        <p:txBody>
          <a:bodyPr wrap="square" rtlCol="0">
            <a:spAutoFit/>
          </a:bodyPr>
          <a:lstStyle/>
          <a:p>
            <a:pPr>
              <a:lnSpc>
                <a:spcPct val="130000"/>
              </a:lnSpc>
              <a:spcBef>
                <a:spcPts val="600"/>
              </a:spcBef>
            </a:pPr>
            <a:r>
              <a:rPr lang="zh-CN" altLang="en-US" dirty="0"/>
              <a:t>代表型号：</a:t>
            </a:r>
            <a:r>
              <a:rPr lang="en-US" altLang="zh-CN" dirty="0" smtClean="0"/>
              <a:t>Mali</a:t>
            </a:r>
            <a:r>
              <a:rPr lang="zh-CN" altLang="en-US" dirty="0" smtClean="0"/>
              <a:t>系列</a:t>
            </a:r>
            <a:r>
              <a:rPr lang="zh-CN" altLang="en-US" sz="1200" dirty="0"/>
              <a:t/>
            </a:r>
            <a:br>
              <a:rPr lang="zh-CN" altLang="en-US" sz="1200" dirty="0"/>
            </a:br>
            <a:r>
              <a:rPr lang="zh-CN" altLang="en-US" dirty="0"/>
              <a:t>代表作  ：三星</a:t>
            </a:r>
            <a:r>
              <a:rPr lang="en-US" altLang="zh-CN" dirty="0"/>
              <a:t>Galaxy SII</a:t>
            </a:r>
            <a:r>
              <a:rPr lang="zh-CN" altLang="en-US" dirty="0"/>
              <a:t>、</a:t>
            </a:r>
            <a:r>
              <a:rPr lang="en-US" altLang="zh-CN" dirty="0"/>
              <a:t>Galaxy SIII</a:t>
            </a:r>
            <a:r>
              <a:rPr lang="zh-CN" altLang="en-US" dirty="0"/>
              <a:t>、</a:t>
            </a:r>
            <a:r>
              <a:rPr lang="en-US" altLang="zh-CN" dirty="0"/>
              <a:t>Galaxy </a:t>
            </a:r>
            <a:r>
              <a:rPr lang="en-US" altLang="zh-CN" dirty="0" smtClean="0"/>
              <a:t>Note1</a:t>
            </a:r>
            <a:r>
              <a:rPr lang="zh-CN" altLang="en-US" dirty="0" smtClean="0"/>
              <a:t>等</a:t>
            </a:r>
            <a:endParaRPr lang="zh-CN" altLang="en-US" sz="12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1" name="文本框 10"/>
          <p:cNvSpPr txBox="1"/>
          <p:nvPr/>
        </p:nvSpPr>
        <p:spPr>
          <a:xfrm>
            <a:off x="8772817" y="1257342"/>
            <a:ext cx="3247548" cy="1172629"/>
          </a:xfrm>
          <a:prstGeom prst="rect">
            <a:avLst/>
          </a:prstGeom>
          <a:noFill/>
        </p:spPr>
        <p:txBody>
          <a:bodyPr wrap="square" rtlCol="0">
            <a:spAutoFit/>
          </a:bodyPr>
          <a:lstStyle/>
          <a:p>
            <a:pPr>
              <a:lnSpc>
                <a:spcPct val="130000"/>
              </a:lnSpc>
              <a:spcBef>
                <a:spcPts val="600"/>
              </a:spcBef>
            </a:pPr>
            <a:r>
              <a:rPr lang="zh-CN" altLang="en-US" dirty="0"/>
              <a:t>代表型号</a:t>
            </a:r>
            <a:r>
              <a:rPr lang="zh-CN" altLang="en-US" dirty="0" smtClean="0"/>
              <a:t>：</a:t>
            </a:r>
            <a:r>
              <a:rPr lang="en-US" altLang="zh-CN" dirty="0" err="1" smtClean="0"/>
              <a:t>Tegra</a:t>
            </a:r>
            <a:r>
              <a:rPr lang="zh-CN" altLang="en-US" dirty="0" smtClean="0"/>
              <a:t>系列</a:t>
            </a:r>
            <a:r>
              <a:rPr lang="zh-CN" altLang="en-US" sz="1200" dirty="0"/>
              <a:t/>
            </a:r>
            <a:br>
              <a:rPr lang="zh-CN" altLang="en-US" sz="1200" dirty="0"/>
            </a:br>
            <a:r>
              <a:rPr lang="zh-CN" altLang="en-US" dirty="0"/>
              <a:t>代表作  ：</a:t>
            </a:r>
            <a:r>
              <a:rPr lang="en-US" altLang="zh-CN" dirty="0"/>
              <a:t>Google Nexus 7</a:t>
            </a:r>
            <a:r>
              <a:rPr lang="zh-CN" altLang="en-US" dirty="0"/>
              <a:t>，</a:t>
            </a:r>
            <a:r>
              <a:rPr lang="en-US" altLang="zh-CN" dirty="0"/>
              <a:t>HTC One X</a:t>
            </a:r>
            <a:r>
              <a:rPr lang="zh-CN" altLang="en-US" dirty="0"/>
              <a:t>等</a:t>
            </a:r>
            <a:endParaRPr lang="zh-CN" altLang="en-US" sz="12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1137820" y="5681764"/>
            <a:ext cx="1580225" cy="453457"/>
          </a:xfrm>
          <a:prstGeom prst="rect">
            <a:avLst/>
          </a:prstGeom>
          <a:noFill/>
        </p:spPr>
        <p:txBody>
          <a:bodyPr wrap="square" rtlCol="0">
            <a:spAutoFit/>
          </a:bodyPr>
          <a:lstStyle/>
          <a:p>
            <a:pPr algn="ctr">
              <a:lnSpc>
                <a:spcPct val="130000"/>
              </a:lnSpc>
              <a:spcBef>
                <a:spcPts val="600"/>
              </a:spcBef>
            </a:pPr>
            <a:r>
              <a:rPr lang="en-US" altLang="zh-CN" sz="2000" kern="0" dirty="0" smtClean="0">
                <a:latin typeface="微软雅黑" panose="020B0503020204020204" pitchFamily="34" charset="-122"/>
                <a:ea typeface="微软雅黑" panose="020B0503020204020204" pitchFamily="34" charset="-122"/>
                <a:cs typeface="+mn-ea"/>
                <a:sym typeface="+mn-lt"/>
              </a:rPr>
              <a:t>ATITC</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6801134" y="3016108"/>
            <a:ext cx="1580225" cy="453457"/>
          </a:xfrm>
          <a:prstGeom prst="rect">
            <a:avLst/>
          </a:prstGeom>
          <a:noFill/>
        </p:spPr>
        <p:txBody>
          <a:bodyPr wrap="square" rtlCol="0">
            <a:spAutoFit/>
          </a:bodyPr>
          <a:lstStyle/>
          <a:p>
            <a:pPr algn="ctr">
              <a:lnSpc>
                <a:spcPct val="130000"/>
              </a:lnSpc>
              <a:spcBef>
                <a:spcPts val="600"/>
              </a:spcBef>
            </a:pPr>
            <a:r>
              <a:rPr lang="en-US" altLang="zh-CN" sz="2000" kern="0" dirty="0" smtClean="0">
                <a:latin typeface="微软雅黑" panose="020B0503020204020204" pitchFamily="34" charset="-122"/>
                <a:ea typeface="微软雅黑" panose="020B0503020204020204" pitchFamily="34" charset="-122"/>
                <a:cs typeface="+mn-ea"/>
                <a:sym typeface="+mn-lt"/>
              </a:rPr>
              <a:t>S3TC</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14" name="文本框 13"/>
          <p:cNvSpPr txBox="1"/>
          <p:nvPr/>
        </p:nvSpPr>
        <p:spPr>
          <a:xfrm>
            <a:off x="1137821" y="3168508"/>
            <a:ext cx="1580225" cy="453457"/>
          </a:xfrm>
          <a:prstGeom prst="rect">
            <a:avLst/>
          </a:prstGeom>
          <a:noFill/>
        </p:spPr>
        <p:txBody>
          <a:bodyPr wrap="square" rtlCol="0">
            <a:spAutoFit/>
          </a:bodyPr>
          <a:lstStyle/>
          <a:p>
            <a:pPr algn="ctr">
              <a:lnSpc>
                <a:spcPct val="130000"/>
              </a:lnSpc>
              <a:spcBef>
                <a:spcPts val="600"/>
              </a:spcBef>
            </a:pPr>
            <a:r>
              <a:rPr lang="en-US" altLang="zh-CN" sz="2000" kern="0" dirty="0" smtClean="0">
                <a:latin typeface="微软雅黑" panose="020B0503020204020204" pitchFamily="34" charset="-122"/>
                <a:ea typeface="微软雅黑" panose="020B0503020204020204" pitchFamily="34" charset="-122"/>
                <a:cs typeface="+mn-ea"/>
                <a:sym typeface="+mn-lt"/>
              </a:rPr>
              <a:t>PVRTC</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15" name="文本框 14"/>
          <p:cNvSpPr txBox="1"/>
          <p:nvPr/>
        </p:nvSpPr>
        <p:spPr>
          <a:xfrm>
            <a:off x="6801133" y="5664795"/>
            <a:ext cx="1580225" cy="453457"/>
          </a:xfrm>
          <a:prstGeom prst="rect">
            <a:avLst/>
          </a:prstGeom>
          <a:noFill/>
        </p:spPr>
        <p:txBody>
          <a:bodyPr wrap="square" rtlCol="0">
            <a:spAutoFit/>
          </a:bodyPr>
          <a:lstStyle/>
          <a:p>
            <a:pPr algn="ctr">
              <a:lnSpc>
                <a:spcPct val="130000"/>
              </a:lnSpc>
              <a:spcBef>
                <a:spcPts val="600"/>
              </a:spcBef>
            </a:pPr>
            <a:r>
              <a:rPr lang="zh-CN" altLang="en-US" sz="2000" kern="0" dirty="0" smtClean="0">
                <a:latin typeface="微软雅黑" panose="020B0503020204020204" pitchFamily="34" charset="-122"/>
                <a:ea typeface="微软雅黑" panose="020B0503020204020204" pitchFamily="34" charset="-122"/>
                <a:cs typeface="+mn-ea"/>
                <a:sym typeface="+mn-lt"/>
              </a:rPr>
              <a:t>无</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3661630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nvPr>
        </p:nvSpPr>
        <p:spPr/>
        <p:txBody>
          <a:bodyPr/>
          <a:lstStyle/>
          <a:p>
            <a:r>
              <a:rPr lang="en-US" altLang="zh-CN" dirty="0" smtClean="0"/>
              <a:t>04</a:t>
            </a:r>
            <a:endParaRPr lang="zh-CN" altLang="en-US" dirty="0"/>
          </a:p>
        </p:txBody>
      </p:sp>
      <p:sp>
        <p:nvSpPr>
          <p:cNvPr id="3" name="文本占位符 2"/>
          <p:cNvSpPr>
            <a:spLocks noGrp="1"/>
          </p:cNvSpPr>
          <p:nvPr>
            <p:ph type="body" sz="quarter" idx="22"/>
          </p:nvPr>
        </p:nvSpPr>
        <p:spPr/>
        <p:txBody>
          <a:bodyPr/>
          <a:lstStyle/>
          <a:p>
            <a:r>
              <a:rPr lang="zh-CN" altLang="en-US" sz="1800" dirty="0"/>
              <a:t>纹理压缩优化</a:t>
            </a:r>
          </a:p>
        </p:txBody>
      </p:sp>
      <p:graphicFrame>
        <p:nvGraphicFramePr>
          <p:cNvPr id="19" name="图表 18"/>
          <p:cNvGraphicFramePr/>
          <p:nvPr>
            <p:extLst>
              <p:ext uri="{D42A27DB-BD31-4B8C-83A1-F6EECF244321}">
                <p14:modId xmlns:p14="http://schemas.microsoft.com/office/powerpoint/2010/main" val="3817130017"/>
              </p:ext>
            </p:extLst>
          </p:nvPr>
        </p:nvGraphicFramePr>
        <p:xfrm>
          <a:off x="584463" y="1109287"/>
          <a:ext cx="10906812" cy="35282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751857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谢谢大家！</a:t>
            </a:r>
            <a:endParaRPr kumimoji="1" lang="zh-CN" altLang="en-US" dirty="0"/>
          </a:p>
        </p:txBody>
      </p:sp>
      <p:sp>
        <p:nvSpPr>
          <p:cNvPr id="4" name="文本占位符 3"/>
          <p:cNvSpPr>
            <a:spLocks noGrp="1"/>
          </p:cNvSpPr>
          <p:nvPr>
            <p:ph type="body" sz="quarter" idx="12"/>
          </p:nvPr>
        </p:nvSpPr>
        <p:spPr>
          <a:xfrm>
            <a:off x="2301095" y="3538762"/>
            <a:ext cx="7589808" cy="1380709"/>
          </a:xfrm>
        </p:spPr>
        <p:txBody>
          <a:bodyPr/>
          <a:lstStyle/>
          <a:p>
            <a:r>
              <a:rPr kumimoji="1" lang="en-US" altLang="zh-CN" sz="3200" dirty="0" smtClean="0"/>
              <a:t>Lingtonke</a:t>
            </a:r>
            <a:r>
              <a:rPr kumimoji="1" lang="zh-CN" altLang="en-US" sz="3200" dirty="0" smtClean="0"/>
              <a:t>（柯灵杰）</a:t>
            </a:r>
            <a:endParaRPr kumimoji="1" lang="zh-CN" altLang="en-US" sz="3200" dirty="0"/>
          </a:p>
        </p:txBody>
      </p:sp>
    </p:spTree>
    <p:extLst>
      <p:ext uri="{BB962C8B-B14F-4D97-AF65-F5344CB8AC3E}">
        <p14:creationId xmlns:p14="http://schemas.microsoft.com/office/powerpoint/2010/main" val="11608776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01</a:t>
            </a:r>
            <a:endParaRPr kumimoji="1" lang="zh-CN" altLang="en-US" dirty="0"/>
          </a:p>
        </p:txBody>
      </p:sp>
      <p:sp>
        <p:nvSpPr>
          <p:cNvPr id="3" name="文本占位符 2"/>
          <p:cNvSpPr>
            <a:spLocks noGrp="1"/>
          </p:cNvSpPr>
          <p:nvPr>
            <p:ph type="body" sz="quarter" idx="11"/>
          </p:nvPr>
        </p:nvSpPr>
        <p:spPr/>
        <p:txBody>
          <a:bodyPr/>
          <a:lstStyle/>
          <a:p>
            <a:r>
              <a:rPr kumimoji="1" lang="zh-CN" altLang="en-US" dirty="0"/>
              <a:t>谈谈</a:t>
            </a:r>
            <a:r>
              <a:rPr kumimoji="1" lang="en-US" altLang="zh-CN" dirty="0" smtClean="0"/>
              <a:t>AR</a:t>
            </a:r>
            <a:endParaRPr kumimoji="1" lang="zh-CN" altLang="en-US" dirty="0"/>
          </a:p>
        </p:txBody>
      </p:sp>
    </p:spTree>
    <p:extLst>
      <p:ext uri="{BB962C8B-B14F-4D97-AF65-F5344CB8AC3E}">
        <p14:creationId xmlns:p14="http://schemas.microsoft.com/office/powerpoint/2010/main" val="17315630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nvPr>
        </p:nvSpPr>
        <p:spPr/>
        <p:txBody>
          <a:bodyPr/>
          <a:lstStyle/>
          <a:p>
            <a:r>
              <a:rPr kumimoji="1" lang="en-US" altLang="zh-CN" dirty="0" smtClean="0"/>
              <a:t>01</a:t>
            </a:r>
            <a:endParaRPr kumimoji="1" lang="zh-CN" altLang="en-US" dirty="0"/>
          </a:p>
        </p:txBody>
      </p:sp>
      <p:sp>
        <p:nvSpPr>
          <p:cNvPr id="3" name="文本占位符 2"/>
          <p:cNvSpPr>
            <a:spLocks noGrp="1"/>
          </p:cNvSpPr>
          <p:nvPr>
            <p:ph type="body" sz="quarter" idx="22"/>
          </p:nvPr>
        </p:nvSpPr>
        <p:spPr>
          <a:xfrm>
            <a:off x="1185526" y="367967"/>
            <a:ext cx="3164531" cy="337086"/>
          </a:xfrm>
        </p:spPr>
        <p:txBody>
          <a:bodyPr/>
          <a:lstStyle/>
          <a:p>
            <a:r>
              <a:rPr kumimoji="1" lang="zh-CN" altLang="en-US" sz="1800" dirty="0" smtClean="0"/>
              <a:t>从</a:t>
            </a:r>
            <a:r>
              <a:rPr kumimoji="1" lang="zh-CN" altLang="en-US" sz="1800" dirty="0"/>
              <a:t>趋</a:t>
            </a:r>
            <a:r>
              <a:rPr kumimoji="1" lang="zh-CN" altLang="en-US" sz="1800" dirty="0" smtClean="0"/>
              <a:t>近现实到超越现实</a:t>
            </a:r>
            <a:endParaRPr kumimoji="1" lang="zh-CN" altLang="en-US" sz="1800" dirty="0"/>
          </a:p>
        </p:txBody>
      </p:sp>
      <p:sp>
        <p:nvSpPr>
          <p:cNvPr id="4" name="文本框 3"/>
          <p:cNvSpPr txBox="1"/>
          <p:nvPr/>
        </p:nvSpPr>
        <p:spPr>
          <a:xfrm>
            <a:off x="1431336" y="3146736"/>
            <a:ext cx="2574524" cy="369332"/>
          </a:xfrm>
          <a:prstGeom prst="rect">
            <a:avLst/>
          </a:prstGeom>
          <a:noFill/>
        </p:spPr>
        <p:txBody>
          <a:bodyPr wrap="square" rtlCol="0">
            <a:spAutoFit/>
          </a:bodyPr>
          <a:lstStyle/>
          <a:p>
            <a:r>
              <a:rPr lang="en-US" altLang="zh-CN" dirty="0" err="1" smtClean="0"/>
              <a:t>Sensorama</a:t>
            </a:r>
            <a:r>
              <a:rPr lang="en-US" altLang="zh-CN" dirty="0" smtClean="0"/>
              <a:t> 1962</a:t>
            </a:r>
            <a:endParaRPr lang="zh-CN" altLang="en-US" dirty="0"/>
          </a:p>
        </p:txBody>
      </p:sp>
      <p:pic>
        <p:nvPicPr>
          <p:cNvPr id="1028" name="Picture 4" descr="http://img1.gtimg.com/tech/pics/hv1/14/122/1553/10101494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435" y="721366"/>
            <a:ext cx="4744898" cy="256691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8069802" y="3146736"/>
            <a:ext cx="2574524" cy="369332"/>
          </a:xfrm>
          <a:prstGeom prst="rect">
            <a:avLst/>
          </a:prstGeom>
          <a:noFill/>
        </p:spPr>
        <p:txBody>
          <a:bodyPr wrap="square" rtlCol="0">
            <a:spAutoFit/>
          </a:bodyPr>
          <a:lstStyle/>
          <a:p>
            <a:r>
              <a:rPr lang="en-US" altLang="zh-CN" dirty="0"/>
              <a:t>Oculus</a:t>
            </a:r>
            <a:r>
              <a:rPr lang="en-US" altLang="zh-CN" dirty="0" smtClean="0"/>
              <a:t> 2012</a:t>
            </a:r>
            <a:endParaRPr lang="zh-CN" altLang="en-US" dirty="0"/>
          </a:p>
        </p:txBody>
      </p:sp>
      <p:pic>
        <p:nvPicPr>
          <p:cNvPr id="1030" name="Picture 6" descr="现实与技术的融合：回顾AR/VR发展史"/>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077" y="3566911"/>
            <a:ext cx="3912630" cy="2166996"/>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1431336" y="5879838"/>
            <a:ext cx="2574524" cy="369332"/>
          </a:xfrm>
          <a:prstGeom prst="rect">
            <a:avLst/>
          </a:prstGeom>
          <a:noFill/>
        </p:spPr>
        <p:txBody>
          <a:bodyPr wrap="square" rtlCol="0">
            <a:spAutoFit/>
          </a:bodyPr>
          <a:lstStyle/>
          <a:p>
            <a:r>
              <a:rPr lang="zh-CN" altLang="en-US" dirty="0"/>
              <a:t>头戴式显示器</a:t>
            </a:r>
            <a:r>
              <a:rPr lang="en-US" altLang="zh-CN" dirty="0" smtClean="0"/>
              <a:t>1968</a:t>
            </a:r>
            <a:endParaRPr lang="zh-CN" altLang="en-US" dirty="0"/>
          </a:p>
        </p:txBody>
      </p:sp>
      <p:pic>
        <p:nvPicPr>
          <p:cNvPr id="1032" name="Picture 8" descr="http://img.leikeji.com/resource/img/1094435d29d041fc96c4c1a1b25c7f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9241" y="3638445"/>
            <a:ext cx="4055085" cy="1655467"/>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8069802" y="5879838"/>
            <a:ext cx="2574524" cy="369332"/>
          </a:xfrm>
          <a:prstGeom prst="rect">
            <a:avLst/>
          </a:prstGeom>
          <a:noFill/>
        </p:spPr>
        <p:txBody>
          <a:bodyPr wrap="square" rtlCol="0">
            <a:spAutoFit/>
          </a:bodyPr>
          <a:lstStyle/>
          <a:p>
            <a:r>
              <a:rPr lang="en-US" altLang="zh-CN" dirty="0" smtClean="0"/>
              <a:t>HoloLens 2012</a:t>
            </a:r>
            <a:endParaRPr lang="zh-CN" altLang="en-US" dirty="0"/>
          </a:p>
        </p:txBody>
      </p:sp>
      <p:pic>
        <p:nvPicPr>
          <p:cNvPr id="3074" name="Picture 2" descr="https://upload.wikimedia.org/wikipedia/commons/thumb/d/dc/Sensorama-morton-heilig-virtual-reality-headset.jpg/220px-Sensorama-morton-heilig-virtual-reality-headse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077" y="866071"/>
            <a:ext cx="1722319" cy="22077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a/ae/Sensorama_patent_fig5.png/220px-Sensorama_patent_fig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67791" y="855010"/>
            <a:ext cx="1938100" cy="225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nvPr>
        </p:nvSpPr>
        <p:spPr/>
        <p:txBody>
          <a:bodyPr/>
          <a:lstStyle/>
          <a:p>
            <a:r>
              <a:rPr lang="en-US" altLang="zh-CN" dirty="0" smtClean="0"/>
              <a:t>01</a:t>
            </a:r>
            <a:endParaRPr lang="zh-CN" altLang="en-US" dirty="0"/>
          </a:p>
        </p:txBody>
      </p:sp>
      <p:sp>
        <p:nvSpPr>
          <p:cNvPr id="3" name="文本占位符 2"/>
          <p:cNvSpPr>
            <a:spLocks noGrp="1"/>
          </p:cNvSpPr>
          <p:nvPr>
            <p:ph type="body" sz="quarter" idx="22"/>
          </p:nvPr>
        </p:nvSpPr>
        <p:spPr/>
        <p:txBody>
          <a:bodyPr/>
          <a:lstStyle/>
          <a:p>
            <a:r>
              <a:rPr lang="zh-CN" altLang="en-US" sz="1800" dirty="0" smtClean="0"/>
              <a:t>技术流程</a:t>
            </a:r>
            <a:endParaRPr lang="zh-CN" altLang="en-US" sz="1800" dirty="0"/>
          </a:p>
        </p:txBody>
      </p:sp>
      <p:pic>
        <p:nvPicPr>
          <p:cNvPr id="2050" name="Picture 2" descr="从计算机视觉角度，我们深入解读了增强现实（AR）的过去、现在和未来"/>
          <p:cNvPicPr>
            <a:picLocks noChangeAspect="1" noChangeArrowheads="1"/>
          </p:cNvPicPr>
          <p:nvPr/>
        </p:nvPicPr>
        <p:blipFill rotWithShape="1">
          <a:blip r:embed="rId3">
            <a:extLst>
              <a:ext uri="{28A0092B-C50C-407E-A947-70E740481C1C}">
                <a14:useLocalDpi xmlns:a14="http://schemas.microsoft.com/office/drawing/2010/main" val="0"/>
              </a:ext>
            </a:extLst>
          </a:blip>
          <a:srcRect b="12563"/>
          <a:stretch/>
        </p:blipFill>
        <p:spPr bwMode="auto">
          <a:xfrm>
            <a:off x="999096" y="1181839"/>
            <a:ext cx="9904150" cy="327475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8942079" y="3717926"/>
            <a:ext cx="1704313" cy="1200329"/>
          </a:xfrm>
          <a:prstGeom prst="rect">
            <a:avLst/>
          </a:prstGeom>
        </p:spPr>
        <p:txBody>
          <a:bodyPr wrap="none">
            <a:spAutoFit/>
          </a:bodyPr>
          <a:lstStyle/>
          <a:p>
            <a:pPr marL="285750" indent="-285750">
              <a:buFont typeface="Arial" panose="020B0604020202020204" pitchFamily="34" charset="0"/>
              <a:buChar char="•"/>
            </a:pPr>
            <a:r>
              <a:rPr lang="zh-CN" altLang="en-US" sz="2400" dirty="0" smtClean="0">
                <a:solidFill>
                  <a:srgbClr val="333333"/>
                </a:solidFill>
                <a:latin typeface="Microsoft YaHei" panose="020B0503020204020204" pitchFamily="34" charset="-122"/>
                <a:ea typeface="Microsoft YaHei" panose="020B0503020204020204" pitchFamily="34" charset="-122"/>
              </a:rPr>
              <a:t>虚实结合</a:t>
            </a:r>
            <a:endParaRPr lang="en-US" altLang="zh-CN" sz="2400" dirty="0" smtClean="0">
              <a:solidFill>
                <a:srgbClr val="333333"/>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2400" dirty="0" smtClean="0">
                <a:solidFill>
                  <a:srgbClr val="333333"/>
                </a:solidFill>
                <a:latin typeface="Microsoft YaHei" panose="020B0503020204020204" pitchFamily="34" charset="-122"/>
                <a:ea typeface="Microsoft YaHei" panose="020B0503020204020204" pitchFamily="34" charset="-122"/>
              </a:rPr>
              <a:t>实时交互</a:t>
            </a:r>
            <a:endParaRPr lang="en-US" altLang="zh-CN" sz="2400" dirty="0" smtClean="0">
              <a:solidFill>
                <a:srgbClr val="333333"/>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2400" dirty="0" smtClean="0">
                <a:solidFill>
                  <a:srgbClr val="333333"/>
                </a:solidFill>
                <a:latin typeface="Microsoft YaHei" panose="020B0503020204020204" pitchFamily="34" charset="-122"/>
                <a:ea typeface="Microsoft YaHei" panose="020B0503020204020204" pitchFamily="34" charset="-122"/>
              </a:rPr>
              <a:t>三维</a:t>
            </a:r>
            <a:r>
              <a:rPr lang="zh-CN" altLang="en-US" sz="2400" dirty="0">
                <a:solidFill>
                  <a:srgbClr val="333333"/>
                </a:solidFill>
                <a:latin typeface="Microsoft YaHei" panose="020B0503020204020204" pitchFamily="34" charset="-122"/>
                <a:ea typeface="Microsoft YaHei" panose="020B0503020204020204" pitchFamily="34" charset="-122"/>
              </a:rPr>
              <a:t>配准</a:t>
            </a:r>
            <a:endParaRPr lang="zh-CN" altLang="en-US" sz="2400" dirty="0"/>
          </a:p>
        </p:txBody>
      </p:sp>
    </p:spTree>
    <p:extLst>
      <p:ext uri="{BB962C8B-B14F-4D97-AF65-F5344CB8AC3E}">
        <p14:creationId xmlns:p14="http://schemas.microsoft.com/office/powerpoint/2010/main" val="3876907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占位符 1"/>
          <p:cNvSpPr>
            <a:spLocks noGrp="1"/>
          </p:cNvSpPr>
          <p:nvPr>
            <p:ph type="body" sz="quarter" idx="21"/>
          </p:nvPr>
        </p:nvSpPr>
        <p:spPr/>
        <p:txBody>
          <a:bodyPr/>
          <a:lstStyle/>
          <a:p>
            <a:r>
              <a:rPr kumimoji="1" lang="en-US" altLang="zh-CN" dirty="0" smtClean="0"/>
              <a:t>01</a:t>
            </a:r>
            <a:endParaRPr kumimoji="1" lang="zh-CN" altLang="en-US" dirty="0"/>
          </a:p>
        </p:txBody>
      </p:sp>
      <p:sp>
        <p:nvSpPr>
          <p:cNvPr id="3" name="文本占位符 2"/>
          <p:cNvSpPr>
            <a:spLocks noGrp="1"/>
          </p:cNvSpPr>
          <p:nvPr>
            <p:ph type="body" sz="quarter" idx="22"/>
          </p:nvPr>
        </p:nvSpPr>
        <p:spPr/>
        <p:txBody>
          <a:bodyPr anchor="ctr"/>
          <a:lstStyle/>
          <a:p>
            <a:r>
              <a:rPr lang="zh-CN" altLang="en-US" sz="1800" dirty="0"/>
              <a:t>再</a:t>
            </a:r>
            <a:r>
              <a:rPr lang="zh-CN" altLang="en-US" sz="1800" dirty="0" smtClean="0"/>
              <a:t>谈</a:t>
            </a:r>
            <a:r>
              <a:rPr lang="en-US" altLang="zh-CN" sz="1800" dirty="0" smtClean="0"/>
              <a:t>AR</a:t>
            </a:r>
            <a:endParaRPr lang="zh-CN" altLang="en-US" sz="1800" dirty="0"/>
          </a:p>
        </p:txBody>
      </p:sp>
      <p:sp>
        <p:nvSpPr>
          <p:cNvPr id="4" name="矩形 3"/>
          <p:cNvSpPr/>
          <p:nvPr/>
        </p:nvSpPr>
        <p:spPr>
          <a:xfrm>
            <a:off x="10643616" y="0"/>
            <a:ext cx="420624" cy="4626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斜纹 4"/>
          <p:cNvSpPr/>
          <p:nvPr/>
        </p:nvSpPr>
        <p:spPr>
          <a:xfrm rot="18900000" flipV="1">
            <a:off x="9764556" y="4088517"/>
            <a:ext cx="1076694" cy="1076694"/>
          </a:xfrm>
          <a:prstGeom prst="diagStripe">
            <a:avLst>
              <a:gd name="adj" fmla="val 5121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7" name="组 6"/>
          <p:cNvGrpSpPr/>
          <p:nvPr/>
        </p:nvGrpSpPr>
        <p:grpSpPr>
          <a:xfrm>
            <a:off x="3217431" y="4079080"/>
            <a:ext cx="6172782" cy="1388778"/>
            <a:chOff x="4164834" y="4024216"/>
            <a:chExt cx="6172782" cy="1388778"/>
          </a:xfrm>
        </p:grpSpPr>
        <p:sp>
          <p:nvSpPr>
            <p:cNvPr id="22" name="文本框 8"/>
            <p:cNvSpPr txBox="1"/>
            <p:nvPr/>
          </p:nvSpPr>
          <p:spPr>
            <a:xfrm>
              <a:off x="4164834" y="4461756"/>
              <a:ext cx="4141457" cy="812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dirty="0">
                  <a:solidFill>
                    <a:schemeClr val="tx1">
                      <a:lumMod val="75000"/>
                      <a:lumOff val="25000"/>
                    </a:schemeClr>
                  </a:solidFill>
                  <a:latin typeface="+mn-ea"/>
                </a:rPr>
                <a:t>光学透视</a:t>
              </a:r>
              <a:r>
                <a:rPr lang="zh-CN" altLang="en-US" dirty="0" smtClean="0">
                  <a:solidFill>
                    <a:schemeClr val="tx1">
                      <a:lumMod val="75000"/>
                      <a:lumOff val="25000"/>
                    </a:schemeClr>
                  </a:solidFill>
                  <a:latin typeface="+mn-ea"/>
                </a:rPr>
                <a:t>式</a:t>
              </a:r>
              <a:r>
                <a:rPr lang="en-US" altLang="zh-CN" dirty="0">
                  <a:solidFill>
                    <a:schemeClr val="tx1">
                      <a:lumMod val="75000"/>
                      <a:lumOff val="25000"/>
                    </a:schemeClr>
                  </a:solidFill>
                  <a:latin typeface="+mn-ea"/>
                </a:rPr>
                <a:t>Optical </a:t>
              </a:r>
              <a:r>
                <a:rPr lang="en-US" altLang="zh-CN" dirty="0" smtClean="0">
                  <a:solidFill>
                    <a:schemeClr val="tx1">
                      <a:lumMod val="75000"/>
                      <a:lumOff val="25000"/>
                    </a:schemeClr>
                  </a:solidFill>
                  <a:latin typeface="+mn-ea"/>
                </a:rPr>
                <a:t>See-through</a:t>
              </a:r>
            </a:p>
            <a:p>
              <a:pPr algn="r">
                <a:lnSpc>
                  <a:spcPct val="130000"/>
                </a:lnSpc>
              </a:pPr>
              <a:r>
                <a:rPr lang="zh-CN" altLang="en-US" dirty="0" smtClean="0">
                  <a:solidFill>
                    <a:schemeClr val="tx1">
                      <a:lumMod val="75000"/>
                      <a:lumOff val="25000"/>
                    </a:schemeClr>
                  </a:solidFill>
                  <a:latin typeface="+mn-ea"/>
                </a:rPr>
                <a:t>视频穿透式</a:t>
              </a:r>
              <a:r>
                <a:rPr lang="en-US" altLang="zh-CN" dirty="0" smtClean="0">
                  <a:solidFill>
                    <a:schemeClr val="tx1">
                      <a:lumMod val="75000"/>
                      <a:lumOff val="25000"/>
                    </a:schemeClr>
                  </a:solidFill>
                  <a:latin typeface="+mn-ea"/>
                </a:rPr>
                <a:t>Video See-through</a:t>
              </a:r>
              <a:endParaRPr lang="zh-CN" altLang="en-US" dirty="0">
                <a:solidFill>
                  <a:schemeClr val="tx1">
                    <a:lumMod val="75000"/>
                    <a:lumOff val="25000"/>
                  </a:schemeClr>
                </a:solidFill>
                <a:latin typeface="+mn-ea"/>
              </a:endParaRPr>
            </a:p>
          </p:txBody>
        </p:sp>
        <p:sp>
          <p:nvSpPr>
            <p:cNvPr id="24" name="矩形 23"/>
            <p:cNvSpPr/>
            <p:nvPr/>
          </p:nvSpPr>
          <p:spPr>
            <a:xfrm>
              <a:off x="8306291" y="4024216"/>
              <a:ext cx="2031325" cy="1388778"/>
            </a:xfrm>
            <a:prstGeom prst="rect">
              <a:avLst/>
            </a:prstGeom>
          </p:spPr>
          <p:txBody>
            <a:bodyPr wrap="none">
              <a:spAutoFit/>
            </a:bodyPr>
            <a:lstStyle/>
            <a:p>
              <a:pPr defTabSz="1219170">
                <a:lnSpc>
                  <a:spcPct val="130000"/>
                </a:lnSpc>
                <a:defRPr/>
              </a:pPr>
              <a:r>
                <a:rPr lang="zh-CN" altLang="en-US" sz="7200" b="1" kern="0" dirty="0" smtClean="0">
                  <a:solidFill>
                    <a:schemeClr val="tx1">
                      <a:lumMod val="75000"/>
                      <a:lumOff val="25000"/>
                    </a:schemeClr>
                  </a:solidFill>
                </a:rPr>
                <a:t>合成</a:t>
              </a:r>
              <a:endParaRPr lang="en-US" altLang="zh-CN" sz="7200" b="1" kern="0" dirty="0">
                <a:solidFill>
                  <a:schemeClr val="tx1">
                    <a:lumMod val="75000"/>
                    <a:lumOff val="25000"/>
                  </a:schemeClr>
                </a:solidFill>
              </a:endParaRPr>
            </a:p>
          </p:txBody>
        </p:sp>
      </p:grpSp>
      <p:sp>
        <p:nvSpPr>
          <p:cNvPr id="25" name="矩形 24"/>
          <p:cNvSpPr/>
          <p:nvPr/>
        </p:nvSpPr>
        <p:spPr>
          <a:xfrm>
            <a:off x="9541563" y="0"/>
            <a:ext cx="420625" cy="326627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6" name="斜纹 25"/>
          <p:cNvSpPr/>
          <p:nvPr/>
        </p:nvSpPr>
        <p:spPr>
          <a:xfrm rot="18900000" flipV="1">
            <a:off x="7827721" y="2382152"/>
            <a:ext cx="1768251" cy="1768251"/>
          </a:xfrm>
          <a:prstGeom prst="diagStripe">
            <a:avLst>
              <a:gd name="adj" fmla="val 6877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7" name="组 26"/>
          <p:cNvGrpSpPr/>
          <p:nvPr/>
        </p:nvGrpSpPr>
        <p:grpSpPr>
          <a:xfrm>
            <a:off x="2351036" y="2532569"/>
            <a:ext cx="4921307" cy="1388778"/>
            <a:chOff x="5416309" y="4024216"/>
            <a:chExt cx="4921307" cy="1388778"/>
          </a:xfrm>
        </p:grpSpPr>
        <p:sp>
          <p:nvSpPr>
            <p:cNvPr id="41" name="文本框 8"/>
            <p:cNvSpPr txBox="1"/>
            <p:nvPr/>
          </p:nvSpPr>
          <p:spPr>
            <a:xfrm>
              <a:off x="5416309" y="4440464"/>
              <a:ext cx="2913075" cy="777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dirty="0" smtClean="0">
                  <a:solidFill>
                    <a:schemeClr val="tx1">
                      <a:lumMod val="75000"/>
                      <a:lumOff val="25000"/>
                    </a:schemeClr>
                  </a:solidFill>
                  <a:latin typeface="+mn-ea"/>
                </a:rPr>
                <a:t>游戏引擎</a:t>
              </a:r>
              <a:endParaRPr lang="en-US" altLang="zh-CN" dirty="0" smtClean="0">
                <a:solidFill>
                  <a:schemeClr val="tx1">
                    <a:lumMod val="75000"/>
                    <a:lumOff val="25000"/>
                  </a:schemeClr>
                </a:solidFill>
                <a:latin typeface="+mn-ea"/>
              </a:endParaRPr>
            </a:p>
            <a:p>
              <a:pPr algn="r">
                <a:lnSpc>
                  <a:spcPct val="130000"/>
                </a:lnSpc>
              </a:pPr>
              <a:r>
                <a:rPr lang="en-US" altLang="zh-CN" dirty="0" smtClean="0">
                  <a:solidFill>
                    <a:schemeClr val="tx1">
                      <a:lumMod val="75000"/>
                      <a:lumOff val="25000"/>
                    </a:schemeClr>
                  </a:solidFill>
                  <a:latin typeface="+mn-ea"/>
                </a:rPr>
                <a:t>OpenGL</a:t>
              </a:r>
              <a:r>
                <a:rPr lang="zh-CN" altLang="en-US" dirty="0" smtClean="0">
                  <a:solidFill>
                    <a:schemeClr val="tx1">
                      <a:lumMod val="75000"/>
                      <a:lumOff val="25000"/>
                    </a:schemeClr>
                  </a:solidFill>
                  <a:latin typeface="+mn-ea"/>
                </a:rPr>
                <a:t>、</a:t>
              </a:r>
              <a:r>
                <a:rPr lang="en-US" altLang="zh-CN" dirty="0" smtClean="0">
                  <a:solidFill>
                    <a:schemeClr val="tx1">
                      <a:lumMod val="75000"/>
                      <a:lumOff val="25000"/>
                    </a:schemeClr>
                  </a:solidFill>
                  <a:latin typeface="+mn-ea"/>
                </a:rPr>
                <a:t>DX</a:t>
              </a:r>
              <a:r>
                <a:rPr lang="zh-CN" altLang="en-US" dirty="0" smtClean="0">
                  <a:solidFill>
                    <a:schemeClr val="tx1">
                      <a:lumMod val="75000"/>
                      <a:lumOff val="25000"/>
                    </a:schemeClr>
                  </a:solidFill>
                  <a:latin typeface="+mn-ea"/>
                </a:rPr>
                <a:t>、</a:t>
              </a:r>
              <a:r>
                <a:rPr lang="en-US" altLang="zh-CN" dirty="0" smtClean="0">
                  <a:solidFill>
                    <a:schemeClr val="tx1">
                      <a:lumMod val="75000"/>
                      <a:lumOff val="25000"/>
                    </a:schemeClr>
                  </a:solidFill>
                  <a:latin typeface="+mn-ea"/>
                </a:rPr>
                <a:t>Metal</a:t>
              </a:r>
            </a:p>
          </p:txBody>
        </p:sp>
        <p:sp>
          <p:nvSpPr>
            <p:cNvPr id="43" name="矩形 42"/>
            <p:cNvSpPr/>
            <p:nvPr/>
          </p:nvSpPr>
          <p:spPr>
            <a:xfrm>
              <a:off x="8306291" y="4024216"/>
              <a:ext cx="2031325" cy="1388778"/>
            </a:xfrm>
            <a:prstGeom prst="rect">
              <a:avLst/>
            </a:prstGeom>
          </p:spPr>
          <p:txBody>
            <a:bodyPr wrap="none">
              <a:spAutoFit/>
            </a:bodyPr>
            <a:lstStyle/>
            <a:p>
              <a:pPr defTabSz="1219170">
                <a:lnSpc>
                  <a:spcPct val="130000"/>
                </a:lnSpc>
                <a:defRPr/>
              </a:pPr>
              <a:r>
                <a:rPr lang="zh-CN" altLang="en-US" sz="7200" b="1" kern="0" dirty="0">
                  <a:solidFill>
                    <a:schemeClr val="tx1">
                      <a:lumMod val="75000"/>
                      <a:lumOff val="25000"/>
                    </a:schemeClr>
                  </a:solidFill>
                </a:rPr>
                <a:t>渲染</a:t>
              </a:r>
              <a:endParaRPr lang="en-US" altLang="zh-CN" sz="7200" b="1" kern="0" dirty="0">
                <a:solidFill>
                  <a:schemeClr val="tx1">
                    <a:lumMod val="75000"/>
                    <a:lumOff val="25000"/>
                  </a:schemeClr>
                </a:solidFill>
              </a:endParaRPr>
            </a:p>
          </p:txBody>
        </p:sp>
      </p:grpSp>
      <p:sp>
        <p:nvSpPr>
          <p:cNvPr id="49" name="矩形 48"/>
          <p:cNvSpPr/>
          <p:nvPr/>
        </p:nvSpPr>
        <p:spPr>
          <a:xfrm>
            <a:off x="8439912" y="-1"/>
            <a:ext cx="420224" cy="163659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0" name="斜纹 49"/>
          <p:cNvSpPr/>
          <p:nvPr/>
        </p:nvSpPr>
        <p:spPr>
          <a:xfrm rot="18900000" flipV="1">
            <a:off x="5744547" y="327622"/>
            <a:ext cx="2581371" cy="2581371"/>
          </a:xfrm>
          <a:prstGeom prst="diagStripe">
            <a:avLst>
              <a:gd name="adj" fmla="val 7728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51" name="组 50"/>
          <p:cNvGrpSpPr/>
          <p:nvPr/>
        </p:nvGrpSpPr>
        <p:grpSpPr>
          <a:xfrm>
            <a:off x="289289" y="954301"/>
            <a:ext cx="4920236" cy="1388778"/>
            <a:chOff x="5417380" y="4024216"/>
            <a:chExt cx="4920236" cy="1388778"/>
          </a:xfrm>
        </p:grpSpPr>
        <p:sp>
          <p:nvSpPr>
            <p:cNvPr id="52" name="文本框 8"/>
            <p:cNvSpPr txBox="1"/>
            <p:nvPr/>
          </p:nvSpPr>
          <p:spPr>
            <a:xfrm>
              <a:off x="5417380" y="4222837"/>
              <a:ext cx="2913075" cy="11726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dirty="0">
                  <a:solidFill>
                    <a:schemeClr val="tx1">
                      <a:lumMod val="75000"/>
                      <a:lumOff val="25000"/>
                    </a:schemeClr>
                  </a:solidFill>
                  <a:latin typeface="+mn-ea"/>
                </a:rPr>
                <a:t>摄像头</a:t>
              </a:r>
              <a:endParaRPr lang="en-US" altLang="zh-CN" dirty="0" smtClean="0">
                <a:solidFill>
                  <a:schemeClr val="tx1">
                    <a:lumMod val="75000"/>
                    <a:lumOff val="25000"/>
                  </a:schemeClr>
                </a:solidFill>
                <a:latin typeface="+mn-ea"/>
              </a:endParaRPr>
            </a:p>
            <a:p>
              <a:pPr algn="r">
                <a:lnSpc>
                  <a:spcPct val="130000"/>
                </a:lnSpc>
              </a:pPr>
              <a:r>
                <a:rPr lang="zh-CN" altLang="en-US" dirty="0" smtClean="0">
                  <a:solidFill>
                    <a:schemeClr val="tx1">
                      <a:lumMod val="75000"/>
                      <a:lumOff val="25000"/>
                    </a:schemeClr>
                  </a:solidFill>
                  <a:latin typeface="+mn-ea"/>
                </a:rPr>
                <a:t>陀螺仪</a:t>
              </a:r>
              <a:endParaRPr lang="en-US" altLang="zh-CN" dirty="0" smtClean="0">
                <a:solidFill>
                  <a:schemeClr val="tx1">
                    <a:lumMod val="75000"/>
                    <a:lumOff val="25000"/>
                  </a:schemeClr>
                </a:solidFill>
                <a:latin typeface="+mn-ea"/>
              </a:endParaRPr>
            </a:p>
            <a:p>
              <a:pPr algn="r">
                <a:lnSpc>
                  <a:spcPct val="130000"/>
                </a:lnSpc>
              </a:pPr>
              <a:r>
                <a:rPr lang="zh-CN" altLang="en-US" dirty="0" smtClean="0">
                  <a:solidFill>
                    <a:schemeClr val="tx1">
                      <a:lumMod val="75000"/>
                      <a:lumOff val="25000"/>
                    </a:schemeClr>
                  </a:solidFill>
                  <a:latin typeface="+mn-ea"/>
                </a:rPr>
                <a:t>加速度传感器</a:t>
              </a:r>
              <a:endParaRPr lang="zh-CN" altLang="en-US" dirty="0">
                <a:solidFill>
                  <a:schemeClr val="tx1">
                    <a:lumMod val="75000"/>
                    <a:lumOff val="25000"/>
                  </a:schemeClr>
                </a:solidFill>
                <a:latin typeface="+mn-ea"/>
              </a:endParaRPr>
            </a:p>
          </p:txBody>
        </p:sp>
        <p:sp>
          <p:nvSpPr>
            <p:cNvPr id="54" name="矩形 53"/>
            <p:cNvSpPr/>
            <p:nvPr/>
          </p:nvSpPr>
          <p:spPr>
            <a:xfrm>
              <a:off x="8306291" y="4024216"/>
              <a:ext cx="2031325" cy="1388778"/>
            </a:xfrm>
            <a:prstGeom prst="rect">
              <a:avLst/>
            </a:prstGeom>
          </p:spPr>
          <p:txBody>
            <a:bodyPr wrap="none">
              <a:spAutoFit/>
            </a:bodyPr>
            <a:lstStyle/>
            <a:p>
              <a:pPr defTabSz="1219170">
                <a:lnSpc>
                  <a:spcPct val="130000"/>
                </a:lnSpc>
                <a:defRPr/>
              </a:pPr>
              <a:r>
                <a:rPr lang="zh-CN" altLang="en-US" sz="7200" b="1" kern="0" dirty="0" smtClean="0">
                  <a:solidFill>
                    <a:schemeClr val="tx1">
                      <a:lumMod val="75000"/>
                      <a:lumOff val="25000"/>
                    </a:schemeClr>
                  </a:solidFill>
                </a:rPr>
                <a:t>识别</a:t>
              </a:r>
              <a:endParaRPr lang="en-US" altLang="zh-CN" sz="7200" b="1" kern="0" dirty="0">
                <a:solidFill>
                  <a:schemeClr val="tx1">
                    <a:lumMod val="75000"/>
                    <a:lumOff val="25000"/>
                  </a:schemeClr>
                </a:solidFill>
              </a:endParaRPr>
            </a:p>
          </p:txBody>
        </p:sp>
      </p:grpSp>
    </p:spTree>
    <p:extLst>
      <p:ext uri="{BB962C8B-B14F-4D97-AF65-F5344CB8AC3E}">
        <p14:creationId xmlns:p14="http://schemas.microsoft.com/office/powerpoint/2010/main" val="3382978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nvPr>
        </p:nvSpPr>
        <p:spPr/>
        <p:txBody>
          <a:bodyPr/>
          <a:lstStyle/>
          <a:p>
            <a:r>
              <a:rPr lang="en-US" altLang="zh-CN" dirty="0" smtClean="0"/>
              <a:t>01</a:t>
            </a:r>
            <a:endParaRPr lang="zh-CN" altLang="en-US" dirty="0"/>
          </a:p>
        </p:txBody>
      </p:sp>
      <p:sp>
        <p:nvSpPr>
          <p:cNvPr id="3" name="文本占位符 2"/>
          <p:cNvSpPr>
            <a:spLocks noGrp="1"/>
          </p:cNvSpPr>
          <p:nvPr>
            <p:ph type="body" sz="quarter" idx="22"/>
          </p:nvPr>
        </p:nvSpPr>
        <p:spPr>
          <a:xfrm>
            <a:off x="1185527" y="367967"/>
            <a:ext cx="2368378" cy="337086"/>
          </a:xfrm>
        </p:spPr>
        <p:txBody>
          <a:bodyPr anchor="ctr"/>
          <a:lstStyle/>
          <a:p>
            <a:r>
              <a:rPr lang="zh-CN" altLang="en-US" sz="1800" dirty="0"/>
              <a:t>从二维码到三维空间</a:t>
            </a:r>
          </a:p>
        </p:txBody>
      </p:sp>
      <p:graphicFrame>
        <p:nvGraphicFramePr>
          <p:cNvPr id="4" name="图示 3"/>
          <p:cNvGraphicFramePr/>
          <p:nvPr>
            <p:extLst>
              <p:ext uri="{D42A27DB-BD31-4B8C-83A1-F6EECF244321}">
                <p14:modId xmlns:p14="http://schemas.microsoft.com/office/powerpoint/2010/main" val="745543044"/>
              </p:ext>
            </p:extLst>
          </p:nvPr>
        </p:nvGraphicFramePr>
        <p:xfrm>
          <a:off x="3337019" y="824516"/>
          <a:ext cx="555840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73054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nvPr>
        </p:nvSpPr>
        <p:spPr/>
        <p:txBody>
          <a:bodyPr/>
          <a:lstStyle/>
          <a:p>
            <a:r>
              <a:rPr kumimoji="1" lang="en-US" altLang="zh-CN" dirty="0" smtClean="0"/>
              <a:t>01</a:t>
            </a:r>
            <a:endParaRPr kumimoji="1" lang="zh-CN" altLang="en-US" dirty="0"/>
          </a:p>
        </p:txBody>
      </p:sp>
      <p:sp>
        <p:nvSpPr>
          <p:cNvPr id="3" name="文本占位符 2"/>
          <p:cNvSpPr>
            <a:spLocks noGrp="1"/>
          </p:cNvSpPr>
          <p:nvPr>
            <p:ph type="body" sz="quarter" idx="22"/>
          </p:nvPr>
        </p:nvSpPr>
        <p:spPr/>
        <p:txBody>
          <a:bodyPr/>
          <a:lstStyle/>
          <a:p>
            <a:r>
              <a:rPr kumimoji="1" lang="zh-CN" altLang="en-US" sz="1800" dirty="0" smtClean="0"/>
              <a:t>三维中的识别</a:t>
            </a:r>
            <a:endParaRPr kumimoji="1" lang="zh-CN" altLang="en-US" sz="1800" dirty="0"/>
          </a:p>
        </p:txBody>
      </p:sp>
      <p:sp>
        <p:nvSpPr>
          <p:cNvPr id="11" name="文本框 8"/>
          <p:cNvSpPr txBox="1"/>
          <p:nvPr/>
        </p:nvSpPr>
        <p:spPr>
          <a:xfrm>
            <a:off x="503788" y="2335962"/>
            <a:ext cx="2523192" cy="6524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mn-ea"/>
              </a:rPr>
              <a:t>是说</a:t>
            </a:r>
            <a:r>
              <a:rPr lang="zh-CN" altLang="en-US" sz="1400" dirty="0" smtClean="0">
                <a:solidFill>
                  <a:schemeClr val="tx1">
                    <a:lumMod val="75000"/>
                    <a:lumOff val="25000"/>
                  </a:schemeClr>
                </a:solidFill>
                <a:latin typeface="+mn-ea"/>
              </a:rPr>
              <a:t>直接</a:t>
            </a:r>
            <a:r>
              <a:rPr lang="zh-CN" altLang="en-US" sz="1400" dirty="0">
                <a:solidFill>
                  <a:schemeClr val="tx1">
                    <a:lumMod val="75000"/>
                    <a:lumOff val="25000"/>
                  </a:schemeClr>
                </a:solidFill>
                <a:latin typeface="+mn-ea"/>
              </a:rPr>
              <a:t>寻找</a:t>
            </a:r>
            <a:r>
              <a:rPr lang="zh-CN" altLang="en-US" sz="1400" dirty="0" smtClean="0">
                <a:solidFill>
                  <a:schemeClr val="tx1">
                    <a:lumMod val="75000"/>
                    <a:lumOff val="25000"/>
                  </a:schemeClr>
                </a:solidFill>
                <a:latin typeface="+mn-ea"/>
              </a:rPr>
              <a:t>去</a:t>
            </a:r>
            <a:r>
              <a:rPr lang="zh-CN" altLang="en-US" sz="1400" dirty="0">
                <a:solidFill>
                  <a:schemeClr val="tx1">
                    <a:lumMod val="75000"/>
                    <a:lumOff val="25000"/>
                  </a:schemeClr>
                </a:solidFill>
                <a:latin typeface="+mn-ea"/>
              </a:rPr>
              <a:t>找最好</a:t>
            </a:r>
            <a:r>
              <a:rPr lang="zh-CN" altLang="en-US" sz="1400" dirty="0" smtClean="0">
                <a:solidFill>
                  <a:schemeClr val="tx1">
                    <a:lumMod val="75000"/>
                    <a:lumOff val="25000"/>
                  </a:schemeClr>
                </a:solidFill>
                <a:latin typeface="+mn-ea"/>
              </a:rPr>
              <a:t>的目标，</a:t>
            </a:r>
            <a:r>
              <a:rPr lang="zh-CN" altLang="en-US" sz="1400" dirty="0">
                <a:solidFill>
                  <a:schemeClr val="tx1">
                    <a:lumMod val="75000"/>
                    <a:lumOff val="25000"/>
                  </a:schemeClr>
                </a:solidFill>
                <a:latin typeface="+mn-ea"/>
              </a:rPr>
              <a:t>即</a:t>
            </a:r>
            <a:r>
              <a:rPr lang="zh-CN" altLang="en-US" sz="1400" dirty="0" smtClean="0">
                <a:solidFill>
                  <a:schemeClr val="tx1">
                    <a:lumMod val="75000"/>
                    <a:lumOff val="25000"/>
                  </a:schemeClr>
                </a:solidFill>
                <a:latin typeface="+mn-ea"/>
              </a:rPr>
              <a:t>姿态</a:t>
            </a:r>
            <a:endParaRPr lang="zh-CN" altLang="en-US" sz="1400" dirty="0">
              <a:solidFill>
                <a:schemeClr val="tx1">
                  <a:lumMod val="75000"/>
                  <a:lumOff val="25000"/>
                </a:schemeClr>
              </a:solidFill>
              <a:latin typeface="+mn-ea"/>
            </a:endParaRPr>
          </a:p>
        </p:txBody>
      </p:sp>
      <p:sp>
        <p:nvSpPr>
          <p:cNvPr id="12" name="矩形 11"/>
          <p:cNvSpPr/>
          <p:nvPr/>
        </p:nvSpPr>
        <p:spPr>
          <a:xfrm>
            <a:off x="503788" y="1843519"/>
            <a:ext cx="877163" cy="416461"/>
          </a:xfrm>
          <a:prstGeom prst="rect">
            <a:avLst/>
          </a:prstGeom>
        </p:spPr>
        <p:txBody>
          <a:bodyPr wrap="none">
            <a:spAutoFit/>
          </a:bodyPr>
          <a:lstStyle/>
          <a:p>
            <a:pPr defTabSz="1219170">
              <a:lnSpc>
                <a:spcPct val="130000"/>
              </a:lnSpc>
              <a:defRPr/>
            </a:pPr>
            <a:r>
              <a:rPr lang="zh-CN" altLang="en-US" b="1" kern="0" dirty="0" smtClean="0">
                <a:solidFill>
                  <a:schemeClr val="tx1">
                    <a:lumMod val="75000"/>
                    <a:lumOff val="25000"/>
                  </a:schemeClr>
                </a:solidFill>
              </a:rPr>
              <a:t>全局法</a:t>
            </a:r>
            <a:endParaRPr lang="en-US" altLang="zh-CN" b="1" kern="0" dirty="0">
              <a:solidFill>
                <a:schemeClr val="tx1">
                  <a:lumMod val="75000"/>
                  <a:lumOff val="25000"/>
                </a:schemeClr>
              </a:solidFill>
            </a:endParaRPr>
          </a:p>
        </p:txBody>
      </p:sp>
      <p:sp>
        <p:nvSpPr>
          <p:cNvPr id="20" name="文本框 8"/>
          <p:cNvSpPr txBox="1"/>
          <p:nvPr/>
        </p:nvSpPr>
        <p:spPr>
          <a:xfrm>
            <a:off x="3421118" y="2335962"/>
            <a:ext cx="2523192" cy="932563"/>
          </a:xfrm>
          <a:prstGeom prst="rect">
            <a:avLst/>
          </a:prstGeom>
          <a:noFill/>
        </p:spPr>
        <p:txBody>
          <a:bodyPr wrap="square" rtlCol="0">
            <a:spAutoFit/>
          </a:bodyPr>
          <a:lstStyle>
            <a:defPPr>
              <a:defRPr lang="zh-CN"/>
            </a:defPPr>
            <a:lvl1pPr defTabSz="914400">
              <a:lnSpc>
                <a:spcPct val="130000"/>
              </a:lnSpc>
              <a:defRPr sz="1400">
                <a:solidFill>
                  <a:schemeClr val="tx1">
                    <a:lumMod val="75000"/>
                    <a:lumOff val="25000"/>
                  </a:schemeClr>
                </a:solidFill>
                <a:latin typeface="+mn-ea"/>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zh-CN" altLang="en-US" dirty="0"/>
              <a:t>目前业内主流方法。</a:t>
            </a:r>
            <a:endParaRPr lang="en-US" altLang="zh-CN" dirty="0"/>
          </a:p>
          <a:p>
            <a:r>
              <a:rPr lang="zh-CN" altLang="en-US" dirty="0"/>
              <a:t>通过控制点匹配的方法来计算姿态</a:t>
            </a:r>
          </a:p>
        </p:txBody>
      </p:sp>
      <p:sp>
        <p:nvSpPr>
          <p:cNvPr id="21" name="矩形 20"/>
          <p:cNvSpPr/>
          <p:nvPr/>
        </p:nvSpPr>
        <p:spPr>
          <a:xfrm>
            <a:off x="3421118" y="1843519"/>
            <a:ext cx="1107996" cy="416461"/>
          </a:xfrm>
          <a:prstGeom prst="rect">
            <a:avLst/>
          </a:prstGeom>
        </p:spPr>
        <p:txBody>
          <a:bodyPr wrap="none">
            <a:spAutoFit/>
          </a:bodyPr>
          <a:lstStyle/>
          <a:p>
            <a:pPr defTabSz="1219170">
              <a:lnSpc>
                <a:spcPct val="130000"/>
              </a:lnSpc>
              <a:defRPr/>
            </a:pPr>
            <a:r>
              <a:rPr lang="zh-CN" altLang="en-US" b="1" kern="0" dirty="0">
                <a:solidFill>
                  <a:schemeClr val="tx1">
                    <a:lumMod val="75000"/>
                    <a:lumOff val="25000"/>
                  </a:schemeClr>
                </a:solidFill>
              </a:rPr>
              <a:t>控制点法</a:t>
            </a:r>
            <a:endParaRPr lang="en-US" altLang="zh-CN" b="1" kern="0" dirty="0">
              <a:solidFill>
                <a:schemeClr val="tx1">
                  <a:lumMod val="75000"/>
                  <a:lumOff val="25000"/>
                </a:schemeClr>
              </a:solidFill>
            </a:endParaRPr>
          </a:p>
        </p:txBody>
      </p:sp>
      <p:sp>
        <p:nvSpPr>
          <p:cNvPr id="23" name="文本框 8"/>
          <p:cNvSpPr txBox="1"/>
          <p:nvPr/>
        </p:nvSpPr>
        <p:spPr>
          <a:xfrm>
            <a:off x="6338448" y="2335962"/>
            <a:ext cx="2523192" cy="6251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mn-ea"/>
              </a:rPr>
              <a:t>对所相机所采集到的所有信息进行三维重建</a:t>
            </a:r>
          </a:p>
        </p:txBody>
      </p:sp>
      <p:sp>
        <p:nvSpPr>
          <p:cNvPr id="24" name="矩形 23"/>
          <p:cNvSpPr/>
          <p:nvPr/>
        </p:nvSpPr>
        <p:spPr>
          <a:xfrm>
            <a:off x="6338448" y="1843519"/>
            <a:ext cx="1247457" cy="416461"/>
          </a:xfrm>
          <a:prstGeom prst="rect">
            <a:avLst/>
          </a:prstGeom>
        </p:spPr>
        <p:txBody>
          <a:bodyPr wrap="none">
            <a:spAutoFit/>
          </a:bodyPr>
          <a:lstStyle/>
          <a:p>
            <a:pPr defTabSz="1219170">
              <a:lnSpc>
                <a:spcPct val="130000"/>
              </a:lnSpc>
              <a:defRPr/>
            </a:pPr>
            <a:r>
              <a:rPr lang="zh-CN" altLang="en-US" b="1" kern="0" dirty="0">
                <a:solidFill>
                  <a:schemeClr val="tx1">
                    <a:lumMod val="75000"/>
                    <a:lumOff val="25000"/>
                  </a:schemeClr>
                </a:solidFill>
              </a:rPr>
              <a:t>稠密</a:t>
            </a:r>
            <a:r>
              <a:rPr lang="en-US" altLang="zh-CN" b="1" kern="0" dirty="0">
                <a:solidFill>
                  <a:schemeClr val="tx1">
                    <a:lumMod val="75000"/>
                    <a:lumOff val="25000"/>
                  </a:schemeClr>
                </a:solidFill>
              </a:rPr>
              <a:t>SLAM</a:t>
            </a:r>
          </a:p>
        </p:txBody>
      </p:sp>
      <p:sp>
        <p:nvSpPr>
          <p:cNvPr id="27" name="文本框 8"/>
          <p:cNvSpPr txBox="1"/>
          <p:nvPr/>
        </p:nvSpPr>
        <p:spPr>
          <a:xfrm>
            <a:off x="9255778" y="2335962"/>
            <a:ext cx="2523192" cy="6251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mn-ea"/>
              </a:rPr>
              <a:t>输出是一系列三维点云。比如三维立方体的角点</a:t>
            </a:r>
          </a:p>
        </p:txBody>
      </p:sp>
      <p:sp>
        <p:nvSpPr>
          <p:cNvPr id="28" name="矩形 27"/>
          <p:cNvSpPr/>
          <p:nvPr/>
        </p:nvSpPr>
        <p:spPr>
          <a:xfrm>
            <a:off x="9255778" y="1843519"/>
            <a:ext cx="1247457" cy="416461"/>
          </a:xfrm>
          <a:prstGeom prst="rect">
            <a:avLst/>
          </a:prstGeom>
        </p:spPr>
        <p:txBody>
          <a:bodyPr wrap="none">
            <a:spAutoFit/>
          </a:bodyPr>
          <a:lstStyle/>
          <a:p>
            <a:pPr defTabSz="1219170">
              <a:lnSpc>
                <a:spcPct val="130000"/>
              </a:lnSpc>
              <a:defRPr/>
            </a:pPr>
            <a:r>
              <a:rPr lang="zh-CN" altLang="en-US" b="1" kern="0" dirty="0">
                <a:solidFill>
                  <a:schemeClr val="tx1">
                    <a:lumMod val="75000"/>
                    <a:lumOff val="25000"/>
                  </a:schemeClr>
                </a:solidFill>
              </a:rPr>
              <a:t>稀疏</a:t>
            </a:r>
            <a:r>
              <a:rPr lang="en-US" altLang="zh-CN" b="1" kern="0" dirty="0">
                <a:solidFill>
                  <a:schemeClr val="tx1">
                    <a:lumMod val="75000"/>
                    <a:lumOff val="25000"/>
                  </a:schemeClr>
                </a:solidFill>
              </a:rPr>
              <a:t>SLAM</a:t>
            </a:r>
          </a:p>
        </p:txBody>
      </p:sp>
      <p:sp>
        <p:nvSpPr>
          <p:cNvPr id="4" name="矩形 3"/>
          <p:cNvSpPr/>
          <p:nvPr/>
        </p:nvSpPr>
        <p:spPr>
          <a:xfrm>
            <a:off x="1983186" y="979371"/>
            <a:ext cx="2597186" cy="369332"/>
          </a:xfrm>
          <a:prstGeom prst="rect">
            <a:avLst/>
          </a:prstGeom>
        </p:spPr>
        <p:txBody>
          <a:bodyPr wrap="none">
            <a:spAutoFit/>
          </a:bodyPr>
          <a:lstStyle/>
          <a:p>
            <a:r>
              <a:rPr lang="zh-CN" altLang="en-US" b="1" dirty="0">
                <a:solidFill>
                  <a:srgbClr val="5A5A5A"/>
                </a:solidFill>
                <a:latin typeface="microsoft yahei" panose="020B0503020204020204" pitchFamily="34" charset="-122"/>
                <a:ea typeface="microsoft yahei" panose="020B0503020204020204" pitchFamily="34" charset="-122"/>
              </a:rPr>
              <a:t>二维平面物体的</a:t>
            </a:r>
            <a:r>
              <a:rPr lang="en-US" altLang="zh-CN" b="1" dirty="0">
                <a:solidFill>
                  <a:srgbClr val="5A5A5A"/>
                </a:solidFill>
                <a:latin typeface="microsoft yahei" panose="020B0503020204020204" pitchFamily="34" charset="-122"/>
                <a:ea typeface="microsoft yahei" panose="020B0503020204020204" pitchFamily="34" charset="-122"/>
              </a:rPr>
              <a:t>AR</a:t>
            </a:r>
            <a:r>
              <a:rPr lang="zh-CN" altLang="en-US" b="1" dirty="0">
                <a:solidFill>
                  <a:srgbClr val="5A5A5A"/>
                </a:solidFill>
                <a:latin typeface="microsoft yahei" panose="020B0503020204020204" pitchFamily="34" charset="-122"/>
                <a:ea typeface="microsoft yahei" panose="020B0503020204020204" pitchFamily="34" charset="-122"/>
              </a:rPr>
              <a:t>跟踪</a:t>
            </a:r>
            <a:endParaRPr lang="zh-CN" altLang="en-US" b="1" i="0" dirty="0">
              <a:solidFill>
                <a:srgbClr val="5A5A5A"/>
              </a:solidFill>
              <a:effectLst/>
              <a:latin typeface="microsoft yahei" panose="020B0503020204020204" pitchFamily="34" charset="-122"/>
              <a:ea typeface="microsoft yahei" panose="020B0503020204020204" pitchFamily="34" charset="-122"/>
            </a:endParaRPr>
          </a:p>
        </p:txBody>
      </p:sp>
      <p:sp>
        <p:nvSpPr>
          <p:cNvPr id="5" name="矩形 4"/>
          <p:cNvSpPr/>
          <p:nvPr/>
        </p:nvSpPr>
        <p:spPr>
          <a:xfrm>
            <a:off x="8100200" y="979371"/>
            <a:ext cx="2135521" cy="369332"/>
          </a:xfrm>
          <a:prstGeom prst="rect">
            <a:avLst/>
          </a:prstGeom>
        </p:spPr>
        <p:txBody>
          <a:bodyPr wrap="none">
            <a:spAutoFit/>
          </a:bodyPr>
          <a:lstStyle/>
          <a:p>
            <a:r>
              <a:rPr lang="zh-CN" altLang="en-US" b="1" dirty="0">
                <a:solidFill>
                  <a:srgbClr val="5A5A5A"/>
                </a:solidFill>
                <a:latin typeface="microsoft yahei" panose="020B0503020204020204" pitchFamily="34" charset="-122"/>
                <a:ea typeface="microsoft yahei" panose="020B0503020204020204" pitchFamily="34" charset="-122"/>
              </a:rPr>
              <a:t>三维环境的</a:t>
            </a:r>
            <a:r>
              <a:rPr lang="en-US" altLang="zh-CN" b="1" dirty="0">
                <a:solidFill>
                  <a:srgbClr val="5A5A5A"/>
                </a:solidFill>
                <a:latin typeface="microsoft yahei" panose="020B0503020204020204" pitchFamily="34" charset="-122"/>
                <a:ea typeface="microsoft yahei" panose="020B0503020204020204" pitchFamily="34" charset="-122"/>
              </a:rPr>
              <a:t>AR</a:t>
            </a:r>
            <a:r>
              <a:rPr lang="zh-CN" altLang="en-US" b="1" dirty="0">
                <a:solidFill>
                  <a:srgbClr val="5A5A5A"/>
                </a:solidFill>
                <a:latin typeface="microsoft yahei" panose="020B0503020204020204" pitchFamily="34" charset="-122"/>
                <a:ea typeface="microsoft yahei" panose="020B0503020204020204" pitchFamily="34" charset="-122"/>
              </a:rPr>
              <a:t>跟踪</a:t>
            </a:r>
            <a:endParaRPr lang="zh-CN" altLang="en-US" b="1" i="0" dirty="0">
              <a:solidFill>
                <a:srgbClr val="5A5A5A"/>
              </a:solidFill>
              <a:effectLst/>
              <a:latin typeface="microsoft yahei" panose="020B0503020204020204" pitchFamily="34" charset="-122"/>
              <a:ea typeface="microsoft yahei" panose="020B0503020204020204" pitchFamily="34" charset="-122"/>
            </a:endParaRPr>
          </a:p>
        </p:txBody>
      </p:sp>
      <p:pic>
        <p:nvPicPr>
          <p:cNvPr id="4098" name="Picture 2" descr="从计算机视觉角度，我们深入解读了增强现实（AR）的过去、现在和未来"/>
          <p:cNvPicPr>
            <a:picLocks noChangeAspect="1" noChangeArrowheads="1"/>
          </p:cNvPicPr>
          <p:nvPr/>
        </p:nvPicPr>
        <p:blipFill rotWithShape="1">
          <a:blip r:embed="rId3">
            <a:extLst>
              <a:ext uri="{28A0092B-C50C-407E-A947-70E740481C1C}">
                <a14:useLocalDpi xmlns:a14="http://schemas.microsoft.com/office/drawing/2010/main" val="0"/>
              </a:ext>
            </a:extLst>
          </a:blip>
          <a:srcRect b="14898"/>
          <a:stretch/>
        </p:blipFill>
        <p:spPr bwMode="auto">
          <a:xfrm>
            <a:off x="6280679" y="3551069"/>
            <a:ext cx="5694689" cy="1828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p:cNvGraphicFramePr>
            <a:graphicFrameLocks noGrp="1"/>
          </p:cNvGraphicFramePr>
          <p:nvPr>
            <p:extLst>
              <p:ext uri="{D42A27DB-BD31-4B8C-83A1-F6EECF244321}">
                <p14:modId xmlns:p14="http://schemas.microsoft.com/office/powerpoint/2010/main" val="795740987"/>
              </p:ext>
            </p:extLst>
          </p:nvPr>
        </p:nvGraphicFramePr>
        <p:xfrm>
          <a:off x="380877" y="3607356"/>
          <a:ext cx="5566648" cy="1744391"/>
        </p:xfrm>
        <a:graphic>
          <a:graphicData uri="http://schemas.openxmlformats.org/drawingml/2006/table">
            <a:tbl>
              <a:tblPr firstRow="1" bandRow="1">
                <a:tableStyleId>{5C22544A-7EE6-4342-B048-85BDC9FD1C3A}</a:tableStyleId>
              </a:tblPr>
              <a:tblGrid>
                <a:gridCol w="697979">
                  <a:extLst>
                    <a:ext uri="{9D8B030D-6E8A-4147-A177-3AD203B41FA5}">
                      <a16:colId xmlns:a16="http://schemas.microsoft.com/office/drawing/2014/main" val="2993321642"/>
                    </a:ext>
                  </a:extLst>
                </a:gridCol>
                <a:gridCol w="2386650">
                  <a:extLst>
                    <a:ext uri="{9D8B030D-6E8A-4147-A177-3AD203B41FA5}">
                      <a16:colId xmlns:a16="http://schemas.microsoft.com/office/drawing/2014/main" val="2241374693"/>
                    </a:ext>
                  </a:extLst>
                </a:gridCol>
                <a:gridCol w="2482019">
                  <a:extLst>
                    <a:ext uri="{9D8B030D-6E8A-4147-A177-3AD203B41FA5}">
                      <a16:colId xmlns:a16="http://schemas.microsoft.com/office/drawing/2014/main" val="1276442185"/>
                    </a:ext>
                  </a:extLst>
                </a:gridCol>
              </a:tblGrid>
              <a:tr h="369777">
                <a:tc>
                  <a:txBody>
                    <a:bodyPr/>
                    <a:lstStyle/>
                    <a:p>
                      <a:endParaRPr lang="zh-CN" altLang="en-US" sz="2400" dirty="0"/>
                    </a:p>
                  </a:txBody>
                  <a:tcPr/>
                </a:tc>
                <a:tc>
                  <a:txBody>
                    <a:bodyPr/>
                    <a:lstStyle/>
                    <a:p>
                      <a:r>
                        <a:rPr lang="zh-CN" altLang="en-US" sz="2400" dirty="0" smtClean="0"/>
                        <a:t>全局法</a:t>
                      </a:r>
                    </a:p>
                  </a:txBody>
                  <a:tcPr/>
                </a:tc>
                <a:tc>
                  <a:txBody>
                    <a:bodyPr/>
                    <a:lstStyle/>
                    <a:p>
                      <a:r>
                        <a:rPr lang="zh-CN" altLang="en-US" sz="2400" dirty="0" smtClean="0"/>
                        <a:t>控制点法</a:t>
                      </a:r>
                    </a:p>
                  </a:txBody>
                  <a:tcPr/>
                </a:tc>
                <a:extLst>
                  <a:ext uri="{0D108BD9-81ED-4DB2-BD59-A6C34878D82A}">
                    <a16:rowId xmlns:a16="http://schemas.microsoft.com/office/drawing/2014/main" val="4273773802"/>
                  </a:ext>
                </a:extLst>
              </a:tr>
              <a:tr h="386314">
                <a:tc>
                  <a:txBody>
                    <a:bodyPr/>
                    <a:lstStyle/>
                    <a:p>
                      <a:r>
                        <a:rPr lang="zh-CN" altLang="en-US" sz="1800" dirty="0" smtClean="0"/>
                        <a:t>优点</a:t>
                      </a:r>
                      <a:endParaRPr lang="zh-CN" altLang="en-US" sz="1800" dirty="0"/>
                    </a:p>
                  </a:txBody>
                  <a:tcPr/>
                </a:tc>
                <a:tc>
                  <a:txBody>
                    <a:bodyPr/>
                    <a:lstStyle/>
                    <a:p>
                      <a:r>
                        <a:rPr lang="zh-CN" altLang="en-US" sz="1800" dirty="0" smtClean="0"/>
                        <a:t>善于处理弱纹理，重复纹理</a:t>
                      </a:r>
                      <a:endParaRPr lang="zh-CN"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速度快，光照不敏感，遮挡不敏感</a:t>
                      </a:r>
                    </a:p>
                  </a:txBody>
                  <a:tcPr/>
                </a:tc>
                <a:extLst>
                  <a:ext uri="{0D108BD9-81ED-4DB2-BD59-A6C34878D82A}">
                    <a16:rowId xmlns:a16="http://schemas.microsoft.com/office/drawing/2014/main" val="1215460519"/>
                  </a:ext>
                </a:extLst>
              </a:tr>
              <a:tr h="647111">
                <a:tc>
                  <a:txBody>
                    <a:bodyPr/>
                    <a:lstStyle/>
                    <a:p>
                      <a:r>
                        <a:rPr lang="zh-CN" altLang="en-US" sz="1800" dirty="0" smtClean="0"/>
                        <a:t>缺点</a:t>
                      </a:r>
                      <a:endParaRPr lang="zh-CN" altLang="en-US" sz="1800" dirty="0"/>
                    </a:p>
                  </a:txBody>
                  <a:tcPr/>
                </a:tc>
                <a:tc>
                  <a:txBody>
                    <a:bodyPr/>
                    <a:lstStyle/>
                    <a:p>
                      <a:r>
                        <a:rPr lang="zh-CN" altLang="en-US" sz="1800" dirty="0" smtClean="0"/>
                        <a:t>速度慢，光照敏感，遮挡敏感</a:t>
                      </a:r>
                      <a:endParaRPr lang="zh-CN"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不善于处理弱纹理，重复纹理</a:t>
                      </a:r>
                    </a:p>
                  </a:txBody>
                  <a:tcPr/>
                </a:tc>
                <a:extLst>
                  <a:ext uri="{0D108BD9-81ED-4DB2-BD59-A6C34878D82A}">
                    <a16:rowId xmlns:a16="http://schemas.microsoft.com/office/drawing/2014/main" val="2139021843"/>
                  </a:ext>
                </a:extLst>
              </a:tr>
            </a:tbl>
          </a:graphicData>
        </a:graphic>
      </p:graphicFrame>
    </p:spTree>
    <p:extLst>
      <p:ext uri="{BB962C8B-B14F-4D97-AF65-F5344CB8AC3E}">
        <p14:creationId xmlns:p14="http://schemas.microsoft.com/office/powerpoint/2010/main" val="150594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nvPr>
        </p:nvSpPr>
        <p:spPr/>
        <p:txBody>
          <a:bodyPr/>
          <a:lstStyle/>
          <a:p>
            <a:r>
              <a:rPr lang="en-US" altLang="zh-CN" dirty="0" smtClean="0"/>
              <a:t>01</a:t>
            </a:r>
            <a:endParaRPr lang="zh-CN" altLang="en-US" dirty="0"/>
          </a:p>
        </p:txBody>
      </p:sp>
      <p:sp>
        <p:nvSpPr>
          <p:cNvPr id="3" name="文本占位符 2"/>
          <p:cNvSpPr>
            <a:spLocks noGrp="1"/>
          </p:cNvSpPr>
          <p:nvPr>
            <p:ph type="body" sz="quarter" idx="22"/>
          </p:nvPr>
        </p:nvSpPr>
        <p:spPr/>
        <p:txBody>
          <a:bodyPr/>
          <a:lstStyle/>
          <a:p>
            <a:r>
              <a:rPr lang="en-US" altLang="zh-CN" sz="1800" dirty="0" err="1" smtClean="0"/>
              <a:t>ARKit</a:t>
            </a:r>
            <a:endParaRPr lang="zh-CN" altLang="en-US" sz="1800" dirty="0"/>
          </a:p>
        </p:txBody>
      </p:sp>
      <p:pic>
        <p:nvPicPr>
          <p:cNvPr id="4" name="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57639" y="462124"/>
            <a:ext cx="3369585" cy="5992838"/>
          </a:xfrm>
          <a:prstGeom prst="rect">
            <a:avLst/>
          </a:prstGeom>
        </p:spPr>
      </p:pic>
      <p:sp>
        <p:nvSpPr>
          <p:cNvPr id="32" name="文本框 31"/>
          <p:cNvSpPr txBox="1"/>
          <p:nvPr/>
        </p:nvSpPr>
        <p:spPr>
          <a:xfrm>
            <a:off x="2088771" y="1028384"/>
            <a:ext cx="4150447" cy="400110"/>
          </a:xfrm>
          <a:prstGeom prst="rect">
            <a:avLst/>
          </a:prstGeom>
          <a:noFill/>
        </p:spPr>
        <p:txBody>
          <a:bodyPr wrap="square" rtlCol="0">
            <a:spAutoFit/>
          </a:bodyPr>
          <a:lstStyle/>
          <a:p>
            <a:r>
              <a:rPr lang="zh-CN" altLang="zh-CN" sz="2000" dirty="0"/>
              <a:t>世界</a:t>
            </a:r>
            <a:r>
              <a:rPr lang="zh-CN" altLang="zh-CN" sz="2000" dirty="0" smtClean="0"/>
              <a:t>追踪</a:t>
            </a:r>
            <a:r>
              <a:rPr lang="en-US" altLang="zh-CN" sz="2000" dirty="0" smtClean="0"/>
              <a:t>    </a:t>
            </a:r>
            <a:r>
              <a:rPr lang="zh-CN" altLang="zh-CN" sz="2000" dirty="0" smtClean="0"/>
              <a:t>平面检测</a:t>
            </a:r>
            <a:r>
              <a:rPr lang="en-US" altLang="zh-CN" sz="2000" dirty="0" smtClean="0"/>
              <a:t>    </a:t>
            </a:r>
            <a:r>
              <a:rPr lang="zh-CN" altLang="zh-CN" sz="2000" dirty="0" smtClean="0"/>
              <a:t>光照</a:t>
            </a:r>
            <a:r>
              <a:rPr lang="zh-CN" altLang="zh-CN" sz="2000" dirty="0"/>
              <a:t>估计</a:t>
            </a:r>
            <a:endParaRPr lang="zh-CN" altLang="en-US" sz="3200" dirty="0"/>
          </a:p>
        </p:txBody>
      </p:sp>
      <p:pic>
        <p:nvPicPr>
          <p:cNvPr id="1026" name="Picture 2" descr="https://pic3.zhimg.com/v2-f11820371169cb5ca0a80906cdb836a6_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549" y="1737097"/>
            <a:ext cx="6476893" cy="364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6763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模板页面">
  <a:themeElements>
    <a:clrScheme name="自定义 11">
      <a:dk1>
        <a:srgbClr val="000000"/>
      </a:dk1>
      <a:lt1>
        <a:srgbClr val="FFFFFF"/>
      </a:lt1>
      <a:dk2>
        <a:srgbClr val="000000"/>
      </a:dk2>
      <a:lt2>
        <a:srgbClr val="FFFDFD"/>
      </a:lt2>
      <a:accent1>
        <a:srgbClr val="3C3C3C"/>
      </a:accent1>
      <a:accent2>
        <a:srgbClr val="2C9C86"/>
      </a:accent2>
      <a:accent3>
        <a:srgbClr val="A29C9B"/>
      </a:accent3>
      <a:accent4>
        <a:srgbClr val="696969"/>
      </a:accent4>
      <a:accent5>
        <a:srgbClr val="D2D2D2"/>
      </a:accent5>
      <a:accent6>
        <a:srgbClr val="515151"/>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1">
    <a:dk1>
      <a:srgbClr val="000000"/>
    </a:dk1>
    <a:lt1>
      <a:srgbClr val="FFFFFF"/>
    </a:lt1>
    <a:dk2>
      <a:srgbClr val="000000"/>
    </a:dk2>
    <a:lt2>
      <a:srgbClr val="FFFDFD"/>
    </a:lt2>
    <a:accent1>
      <a:srgbClr val="3C3C3C"/>
    </a:accent1>
    <a:accent2>
      <a:srgbClr val="2C9C86"/>
    </a:accent2>
    <a:accent3>
      <a:srgbClr val="A29C9B"/>
    </a:accent3>
    <a:accent4>
      <a:srgbClr val="696969"/>
    </a:accent4>
    <a:accent5>
      <a:srgbClr val="D2D2D2"/>
    </a:accent5>
    <a:accent6>
      <a:srgbClr val="515151"/>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17111</TotalTime>
  <Words>3985</Words>
  <Application>Microsoft Office PowerPoint</Application>
  <PresentationFormat>宽屏</PresentationFormat>
  <Paragraphs>357</Paragraphs>
  <Slides>26</Slides>
  <Notes>21</Notes>
  <HiddenSlides>0</HiddenSlides>
  <MMClips>3</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26</vt:i4>
      </vt:variant>
    </vt:vector>
  </HeadingPairs>
  <TitlesOfParts>
    <vt:vector size="41" baseType="lpstr">
      <vt:lpstr>microsoft yahei</vt:lpstr>
      <vt:lpstr>等线</vt:lpstr>
      <vt:lpstr>华文细黑</vt:lpstr>
      <vt:lpstr>宋体</vt:lpstr>
      <vt:lpstr>Microsoft YaHei</vt:lpstr>
      <vt:lpstr>Microsoft YaHei</vt:lpstr>
      <vt:lpstr>Arial</vt:lpstr>
      <vt:lpstr>Calibri</vt:lpstr>
      <vt:lpstr>Cambria Math</vt:lpstr>
      <vt:lpstr>Century Gothic</vt:lpstr>
      <vt:lpstr>Impact</vt:lpstr>
      <vt:lpstr>Segoe UI Light</vt:lpstr>
      <vt:lpstr>Times New Roman</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KLJ</cp:lastModifiedBy>
  <cp:revision>147</cp:revision>
  <dcterms:created xsi:type="dcterms:W3CDTF">2015-08-18T02:51:41Z</dcterms:created>
  <dcterms:modified xsi:type="dcterms:W3CDTF">2017-07-22T02:59:24Z</dcterms:modified>
  <cp:category/>
</cp:coreProperties>
</file>